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Criteri oggettivi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Istruzioni per una corretta compilazione al fine dell’ottenimento dei punteggi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6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CRITERI oggettivi compare la seguente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schermATA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907656"/>
            <a:ext cx="9166191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996495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CRITERI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oggettivi: BARRATE LA CASELLA RELATIVA AI FINANZIAMENTI RICEVUTI NEL TRIENNIO (2021-2023)</a:t>
            </a:r>
            <a:r>
              <a:rPr lang="it-IT" dirty="0" smtClean="0">
                <a:latin typeface="DecimaUNI Rg" pitchFamily="50" charset="0"/>
              </a:rPr>
              <a:t/>
            </a:r>
            <a:br>
              <a:rPr lang="it-IT" dirty="0" smtClean="0">
                <a:latin typeface="DecimaUNI Rg" pitchFamily="50" charset="0"/>
              </a:rPr>
            </a:b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1)capacità del richiedente di attrarre finanziamenti per progetti di studio e ricerca in campo storico ed etnografico nonché per attività culturali</a:t>
            </a:r>
            <a:r>
              <a:rPr lang="it-IT" sz="1800" dirty="0" smtClean="0">
                <a:latin typeface="DecimaUNI Rg" pitchFamily="50" charset="0"/>
              </a:rPr>
              <a:t/>
            </a:r>
            <a:br>
              <a:rPr lang="it-IT" sz="1800" dirty="0" smtClean="0">
                <a:latin typeface="DecimaUNI Rg" pitchFamily="50" charset="0"/>
              </a:rPr>
            </a:br>
            <a:r>
              <a:rPr lang="it-IT" sz="1800" dirty="0" smtClean="0">
                <a:latin typeface="DecimaUNI Rg" pitchFamily="50" charset="0"/>
              </a:rPr>
              <a:t>A) Finanziamenti da privati</a:t>
            </a:r>
            <a:br>
              <a:rPr lang="it-IT" sz="1800" dirty="0" smtClean="0">
                <a:latin typeface="DecimaUNI Rg" pitchFamily="50" charset="0"/>
              </a:rPr>
            </a:br>
            <a:r>
              <a:rPr lang="it-IT" sz="1800" dirty="0" smtClean="0">
                <a:latin typeface="DecimaUNI Rg" pitchFamily="50" charset="0"/>
              </a:rPr>
              <a:t>b) finanziamento da enti pubblici</a:t>
            </a:r>
            <a:br>
              <a:rPr lang="it-IT" sz="1800" dirty="0" smtClean="0">
                <a:latin typeface="DecimaUNI Rg" pitchFamily="50" charset="0"/>
              </a:rPr>
            </a:br>
            <a:r>
              <a:rPr lang="it-IT" sz="1800" dirty="0" smtClean="0">
                <a:latin typeface="DecimaUNI Rg" pitchFamily="50" charset="0"/>
              </a:rPr>
              <a:t>c) finanziamenti da procedimento art bonus</a:t>
            </a:r>
            <a:endParaRPr lang="it-IT" sz="1800" dirty="0"/>
          </a:p>
        </p:txBody>
      </p:sp>
      <p:pic>
        <p:nvPicPr>
          <p:cNvPr id="4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09" y="2856240"/>
            <a:ext cx="822038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620480"/>
          </a:xfrm>
        </p:spPr>
        <p:txBody>
          <a:bodyPr>
            <a:normAutofit fontScale="90000"/>
          </a:bodyPr>
          <a:lstStyle/>
          <a:p>
            <a:r>
              <a:rPr lang="it-IT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DOPO AVER BARRATO LA CASELLA, per ogni </a:t>
            </a:r>
            <a:r>
              <a:rPr lang="it-IT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sottocriterio</a:t>
            </a:r>
            <a:r>
              <a:rPr lang="it-IT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 SI APRE UN CAMPO NOTE ALL’INTERNO DEL QUALE, AL FINE DELL’OTTENIMENTO DEL PUNTEGGIO, VANNO INDICATI OBBLIGATORIAMENTE</a:t>
            </a:r>
            <a:endParaRPr lang="it-IT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UNI Rg" pitchFamily="50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5982" y="2360581"/>
            <a:ext cx="4878387" cy="3142911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219201" y="2360581"/>
            <a:ext cx="4875211" cy="2860899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SOGGETTO FINANZIATORE</a:t>
            </a: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ANNO DI OTTENIMENTO DEL CONTRIBUTO (2021-2023)</a:t>
            </a: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TIPO DI ATTIVITA’ CULTURALE FINANZIATA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6094412" y="3452501"/>
            <a:ext cx="1571166" cy="555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964334" y="3545573"/>
            <a:ext cx="170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Campo note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2426" y="5766985"/>
            <a:ext cx="800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  <a:latin typeface="DecimaUNI Rg" pitchFamily="50" charset="0"/>
              </a:rPr>
              <a:t>ATTENZIONE SE NON VENGONO COMPILATE IN MANIERA COMPLETA TUTTI TRE I PUNTI NON VIENE ASSEGNATO IL PUNTEGGIO</a:t>
            </a:r>
            <a:endParaRPr lang="it-IT" sz="2400" b="1" u="sng" dirty="0">
              <a:solidFill>
                <a:srgbClr val="FF0000"/>
              </a:solidFill>
              <a:latin typeface="DecimaUNI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DecimaUNI Rg" pitchFamily="50" charset="0"/>
              </a:rPr>
              <a:t>CRITERI oggettivi: BARRATE LA CASELLA </a:t>
            </a:r>
            <a:r>
              <a:rPr lang="it-IT" sz="3200" b="1" dirty="0" smtClean="0">
                <a:latin typeface="DecimaUNI Rg" pitchFamily="50" charset="0"/>
              </a:rPr>
              <a:t>RELATIVA AL COINVOLGIMENTO DI ISTITUTI STORICI, ETNOGRAFICI, MUSEALI…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Dopo aver barrato la casella si apre un campo note all’interno del </a:t>
            </a:r>
            <a:r>
              <a:rPr lang="it-IT" dirty="0" smtClean="0">
                <a:solidFill>
                  <a:schemeClr val="bg1"/>
                </a:solidFill>
              </a:rPr>
              <a:t>quale, </a:t>
            </a:r>
            <a:r>
              <a:rPr lang="it-IT" dirty="0">
                <a:solidFill>
                  <a:schemeClr val="bg1"/>
                </a:solidFill>
              </a:rPr>
              <a:t>al fine dell’ottenimento del </a:t>
            </a:r>
            <a:r>
              <a:rPr lang="it-IT" dirty="0" smtClean="0">
                <a:solidFill>
                  <a:schemeClr val="bg1"/>
                </a:solidFill>
              </a:rPr>
              <a:t>punteggio, </a:t>
            </a:r>
            <a:r>
              <a:rPr lang="it-IT" dirty="0">
                <a:solidFill>
                  <a:schemeClr val="bg1"/>
                </a:solidFill>
              </a:rPr>
              <a:t>vanno indicati </a:t>
            </a:r>
            <a:r>
              <a:rPr lang="it-IT" dirty="0" smtClean="0">
                <a:solidFill>
                  <a:schemeClr val="bg1"/>
                </a:solidFill>
              </a:rPr>
              <a:t>obbligatoriamente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istituti storico etnografici coinvolti nel progetto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83248"/>
            <a:ext cx="4875213" cy="2274191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6094412" y="4127618"/>
            <a:ext cx="1692068" cy="5212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UNI Rg" pitchFamily="50" charset="0"/>
              </a:rPr>
              <a:t>CAMPO NOTE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UNI Rg" pitchFamily="50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51589" y="5293116"/>
            <a:ext cx="8574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u="sng" dirty="0">
                <a:solidFill>
                  <a:srgbClr val="FF0000"/>
                </a:solidFill>
                <a:latin typeface="DecimaUNI Rg" pitchFamily="50" charset="0"/>
              </a:rPr>
              <a:t>ATTENZIONE SE NON VENGONO </a:t>
            </a:r>
            <a:r>
              <a:rPr lang="it-IT" sz="2400" b="1" u="sng" dirty="0" smtClean="0">
                <a:solidFill>
                  <a:srgbClr val="FF0000"/>
                </a:solidFill>
                <a:latin typeface="DecimaUNI Rg" pitchFamily="50" charset="0"/>
              </a:rPr>
              <a:t>indicati gli istituti coinvolti  </a:t>
            </a:r>
            <a:r>
              <a:rPr lang="it-IT" sz="2400" b="1" u="sng" dirty="0">
                <a:solidFill>
                  <a:srgbClr val="FF0000"/>
                </a:solidFill>
                <a:latin typeface="DecimaUNI Rg" pitchFamily="50" charset="0"/>
              </a:rPr>
              <a:t>IN </a:t>
            </a:r>
            <a:r>
              <a:rPr lang="it-IT" sz="2400" b="1" u="sng" dirty="0" smtClean="0">
                <a:solidFill>
                  <a:srgbClr val="FF0000"/>
                </a:solidFill>
                <a:latin typeface="DecimaUNI Rg" pitchFamily="50" charset="0"/>
              </a:rPr>
              <a:t>NON </a:t>
            </a:r>
            <a:r>
              <a:rPr lang="it-IT" sz="2400" b="1" u="sng" dirty="0">
                <a:solidFill>
                  <a:srgbClr val="FF0000"/>
                </a:solidFill>
                <a:latin typeface="DecimaUNI Rg" pitchFamily="50" charset="0"/>
              </a:rPr>
              <a:t>VIENE ASSEGNATO IL PUNTEGGIO</a:t>
            </a:r>
            <a:endParaRPr lang="it-IT" sz="2400" b="1" u="sng" dirty="0">
              <a:solidFill>
                <a:srgbClr val="FF0000"/>
              </a:solidFill>
              <a:latin typeface="DecimaUNI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8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75</TotalTime>
  <Words>164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DecimaUNI Rg</vt:lpstr>
      <vt:lpstr>Trebuchet MS</vt:lpstr>
      <vt:lpstr>Tw Cen MT</vt:lpstr>
      <vt:lpstr>Circuito</vt:lpstr>
      <vt:lpstr>Criteri oggettivi</vt:lpstr>
      <vt:lpstr>CRITERI oggettivi compare la seguente schermATA</vt:lpstr>
      <vt:lpstr>CRITERI oggettivi: BARRATE LA CASELLA RELATIVA AI FINANZIAMENTI RICEVUTI NEL TRIENNIO (2021-2023) 1)capacità del richiedente di attrarre finanziamenti per progetti di studio e ricerca in campo storico ed etnografico nonché per attività culturali A) Finanziamenti da privati b) finanziamento da enti pubblici c) finanziamenti da procedimento art bonus</vt:lpstr>
      <vt:lpstr>DOPO AVER BARRATO LA CASELLA, per ogni sottocriterio SI APRE UN CAMPO NOTE ALL’INTERNO DEL QUALE, AL FINE DELL’OTTENIMENTO DEL PUNTEGGIO, VANNO INDICATI OBBLIGATORIAMENTE</vt:lpstr>
      <vt:lpstr>CRITERI oggettivi: BARRATE LA CASELLA RELATIVA AL COINVOLGIMENTO DI ISTITUTI STORICI, ETNOGRAFICI, MUSEALI…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 oggettivi</dc:title>
  <dc:creator>Tessaro Francesca</dc:creator>
  <cp:lastModifiedBy>Tessaro Francesca</cp:lastModifiedBy>
  <cp:revision>9</cp:revision>
  <dcterms:created xsi:type="dcterms:W3CDTF">2024-03-14T07:51:27Z</dcterms:created>
  <dcterms:modified xsi:type="dcterms:W3CDTF">2024-03-14T09:07:14Z</dcterms:modified>
</cp:coreProperties>
</file>