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34"/>
  </p:notesMasterIdLst>
  <p:handoutMasterIdLst>
    <p:handoutMasterId r:id="rId35"/>
  </p:handoutMasterIdLst>
  <p:sldIdLst>
    <p:sldId id="256" r:id="rId2"/>
    <p:sldId id="262" r:id="rId3"/>
    <p:sldId id="263" r:id="rId4"/>
    <p:sldId id="316" r:id="rId5"/>
    <p:sldId id="318" r:id="rId6"/>
    <p:sldId id="264" r:id="rId7"/>
    <p:sldId id="265" r:id="rId8"/>
    <p:sldId id="321" r:id="rId9"/>
    <p:sldId id="320" r:id="rId10"/>
    <p:sldId id="271" r:id="rId11"/>
    <p:sldId id="315" r:id="rId12"/>
    <p:sldId id="317" r:id="rId13"/>
    <p:sldId id="266" r:id="rId14"/>
    <p:sldId id="327" r:id="rId15"/>
    <p:sldId id="328" r:id="rId16"/>
    <p:sldId id="319" r:id="rId17"/>
    <p:sldId id="325" r:id="rId18"/>
    <p:sldId id="322" r:id="rId19"/>
    <p:sldId id="323" r:id="rId20"/>
    <p:sldId id="267" r:id="rId21"/>
    <p:sldId id="269" r:id="rId22"/>
    <p:sldId id="286" r:id="rId23"/>
    <p:sldId id="282" r:id="rId24"/>
    <p:sldId id="276" r:id="rId25"/>
    <p:sldId id="295" r:id="rId26"/>
    <p:sldId id="294" r:id="rId27"/>
    <p:sldId id="313" r:id="rId28"/>
    <p:sldId id="314" r:id="rId29"/>
    <p:sldId id="326" r:id="rId30"/>
    <p:sldId id="293" r:id="rId31"/>
    <p:sldId id="324" r:id="rId32"/>
    <p:sldId id="261" r:id="rId33"/>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odini Luca" initials="CL" lastIdx="1" clrIdx="0">
    <p:extLst>
      <p:ext uri="{19B8F6BF-5375-455C-9EA6-DF929625EA0E}">
        <p15:presenceInfo xmlns:p15="http://schemas.microsoft.com/office/powerpoint/2012/main" userId="S::Luca.Chiodini@Regione.Emilia-Romagna.it::288707b3-94bd-4935-bab6-9950bb5545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69"/>
    <p:restoredTop sz="96405"/>
  </p:normalViewPr>
  <p:slideViewPr>
    <p:cSldViewPr snapToObjects="1">
      <p:cViewPr varScale="1">
        <p:scale>
          <a:sx n="104" d="100"/>
          <a:sy n="104" d="100"/>
        </p:scale>
        <p:origin x="1404" y="102"/>
      </p:cViewPr>
      <p:guideLst>
        <p:guide orient="horz" pos="2381"/>
        <p:guide pos="33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E16723A7-A5B2-E44D-AB53-2544B46A3C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BCFFCC9F-B4E0-7543-A122-CC2D7E1D8B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05F300-2C68-9943-A259-034508FDB5A0}" type="datetimeFigureOut">
              <a:rPr lang="it-IT" smtClean="0"/>
              <a:t>27/01/2021</a:t>
            </a:fld>
            <a:endParaRPr lang="it-IT"/>
          </a:p>
        </p:txBody>
      </p:sp>
      <p:sp>
        <p:nvSpPr>
          <p:cNvPr id="4" name="Segnaposto piè di pagina 3">
            <a:extLst>
              <a:ext uri="{FF2B5EF4-FFF2-40B4-BE49-F238E27FC236}">
                <a16:creationId xmlns:a16="http://schemas.microsoft.com/office/drawing/2014/main" id="{1A126BB1-1CCC-C743-8CCB-5FED2C5968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08A4D378-782D-C348-B929-E258AEEA25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48C5EC-5866-D54C-9E8A-397C5608A1CC}" type="slidenum">
              <a:rPr lang="it-IT" smtClean="0"/>
              <a:t>‹#›</a:t>
            </a:fld>
            <a:endParaRPr lang="it-IT"/>
          </a:p>
        </p:txBody>
      </p:sp>
    </p:spTree>
    <p:extLst>
      <p:ext uri="{BB962C8B-B14F-4D97-AF65-F5344CB8AC3E}">
        <p14:creationId xmlns:p14="http://schemas.microsoft.com/office/powerpoint/2010/main" val="1239339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6786F-27FB-6644-8988-E31B5747AB79}" type="datetimeFigureOut">
              <a:rPr lang="it-IT" smtClean="0"/>
              <a:t>27/01/2021</a:t>
            </a:fld>
            <a:endParaRPr lang="it-IT"/>
          </a:p>
        </p:txBody>
      </p:sp>
      <p:sp>
        <p:nvSpPr>
          <p:cNvPr id="4" name="Segnaposto immagine diapositiva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9F22C-9CAA-1245-B8C8-09E55CFC6C0A}" type="slidenum">
              <a:rPr lang="it-IT" smtClean="0"/>
              <a:t>‹#›</a:t>
            </a:fld>
            <a:endParaRPr lang="it-IT"/>
          </a:p>
        </p:txBody>
      </p:sp>
    </p:spTree>
    <p:extLst>
      <p:ext uri="{BB962C8B-B14F-4D97-AF65-F5344CB8AC3E}">
        <p14:creationId xmlns:p14="http://schemas.microsoft.com/office/powerpoint/2010/main" val="27279537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9C395C8-C597-421E-8C3F-41AC61E1F03E}" type="slidenum">
              <a:rPr lang="it-IT" smtClean="0"/>
              <a:t>25</a:t>
            </a:fld>
            <a:endParaRPr lang="it-IT"/>
          </a:p>
        </p:txBody>
      </p:sp>
    </p:spTree>
    <p:extLst>
      <p:ext uri="{BB962C8B-B14F-4D97-AF65-F5344CB8AC3E}">
        <p14:creationId xmlns:p14="http://schemas.microsoft.com/office/powerpoint/2010/main" val="427591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9C395C8-C597-421E-8C3F-41AC61E1F03E}" type="slidenum">
              <a:rPr lang="it-IT" smtClean="0"/>
              <a:t>26</a:t>
            </a:fld>
            <a:endParaRPr lang="it-IT"/>
          </a:p>
        </p:txBody>
      </p:sp>
    </p:spTree>
    <p:extLst>
      <p:ext uri="{BB962C8B-B14F-4D97-AF65-F5344CB8AC3E}">
        <p14:creationId xmlns:p14="http://schemas.microsoft.com/office/powerpoint/2010/main" val="2721064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9C395C8-C597-421E-8C3F-41AC61E1F03E}" type="slidenum">
              <a:rPr lang="it-IT" smtClean="0"/>
              <a:t>27</a:t>
            </a:fld>
            <a:endParaRPr lang="it-IT"/>
          </a:p>
        </p:txBody>
      </p:sp>
    </p:spTree>
    <p:extLst>
      <p:ext uri="{BB962C8B-B14F-4D97-AF65-F5344CB8AC3E}">
        <p14:creationId xmlns:p14="http://schemas.microsoft.com/office/powerpoint/2010/main" val="203938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9C395C8-C597-421E-8C3F-41AC61E1F03E}" type="slidenum">
              <a:rPr lang="it-IT" smtClean="0"/>
              <a:t>28</a:t>
            </a:fld>
            <a:endParaRPr lang="it-IT"/>
          </a:p>
        </p:txBody>
      </p:sp>
    </p:spTree>
    <p:extLst>
      <p:ext uri="{BB962C8B-B14F-4D97-AF65-F5344CB8AC3E}">
        <p14:creationId xmlns:p14="http://schemas.microsoft.com/office/powerpoint/2010/main" val="164455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9C395C8-C597-421E-8C3F-41AC61E1F03E}" type="slidenum">
              <a:rPr lang="it-IT" smtClean="0"/>
              <a:t>30</a:t>
            </a:fld>
            <a:endParaRPr lang="it-IT"/>
          </a:p>
        </p:txBody>
      </p:sp>
    </p:spTree>
    <p:extLst>
      <p:ext uri="{BB962C8B-B14F-4D97-AF65-F5344CB8AC3E}">
        <p14:creationId xmlns:p14="http://schemas.microsoft.com/office/powerpoint/2010/main" val="1835074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of the presentation">
    <p:spTree>
      <p:nvGrpSpPr>
        <p:cNvPr id="1" name=""/>
        <p:cNvGrpSpPr/>
        <p:nvPr/>
      </p:nvGrpSpPr>
      <p:grpSpPr>
        <a:xfrm>
          <a:off x="0" y="0"/>
          <a:ext cx="0" cy="0"/>
          <a:chOff x="0" y="0"/>
          <a:chExt cx="0" cy="0"/>
        </a:xfrm>
      </p:grpSpPr>
      <p:pic>
        <p:nvPicPr>
          <p:cNvPr id="29" name="Immagine 28">
            <a:extLst>
              <a:ext uri="{FF2B5EF4-FFF2-40B4-BE49-F238E27FC236}">
                <a16:creationId xmlns:a16="http://schemas.microsoft.com/office/drawing/2014/main" id="{68A9070D-07DD-0C43-B248-4C0D86A4998F}"/>
              </a:ext>
            </a:extLst>
          </p:cNvPr>
          <p:cNvPicPr>
            <a:picLocks noChangeAspect="1"/>
          </p:cNvPicPr>
          <p:nvPr userDrawn="1"/>
        </p:nvPicPr>
        <p:blipFill rotWithShape="1">
          <a:blip r:embed="rId2"/>
          <a:srcRect t="41349" b="-56"/>
          <a:stretch/>
        </p:blipFill>
        <p:spPr>
          <a:xfrm>
            <a:off x="0" y="3124200"/>
            <a:ext cx="10691813" cy="4435475"/>
          </a:xfrm>
          <a:prstGeom prst="rect">
            <a:avLst/>
          </a:prstGeom>
        </p:spPr>
      </p:pic>
      <p:sp>
        <p:nvSpPr>
          <p:cNvPr id="2" name="Title 1"/>
          <p:cNvSpPr>
            <a:spLocks noGrp="1"/>
          </p:cNvSpPr>
          <p:nvPr>
            <p:ph type="ctrTitle" hasCustomPrompt="1"/>
          </p:nvPr>
        </p:nvSpPr>
        <p:spPr>
          <a:xfrm>
            <a:off x="801886" y="2222501"/>
            <a:ext cx="9088041" cy="1254346"/>
          </a:xfrm>
        </p:spPr>
        <p:txBody>
          <a:bodyPr vert="horz" lIns="91440" tIns="45720" rIns="91440" bIns="45720" rtlCol="0" anchor="b">
            <a:noAutofit/>
          </a:bodyPr>
          <a:lstStyle>
            <a:lvl1pPr algn="ctr">
              <a:defRPr lang="en-US" sz="3600" dirty="0">
                <a:latin typeface="Arial" panose="020B0604020202020204" pitchFamily="34" charset="0"/>
                <a:cs typeface="Arial" panose="020B0604020202020204" pitchFamily="34" charset="0"/>
              </a:defRPr>
            </a:lvl1pPr>
          </a:lstStyle>
          <a:p>
            <a:pPr lvl="0" algn="ctr"/>
            <a:r>
              <a:rPr lang="it-IT" dirty="0"/>
              <a:t>FARE CLIC PER MODIFICARE LO STILE DEL TITOLO DELLO SCHEMA</a:t>
            </a:r>
            <a:endParaRPr lang="en-US" dirty="0"/>
          </a:p>
        </p:txBody>
      </p:sp>
      <p:sp>
        <p:nvSpPr>
          <p:cNvPr id="3" name="Subtitle 2"/>
          <p:cNvSpPr>
            <a:spLocks noGrp="1"/>
          </p:cNvSpPr>
          <p:nvPr>
            <p:ph type="subTitle" idx="1"/>
          </p:nvPr>
        </p:nvSpPr>
        <p:spPr>
          <a:xfrm>
            <a:off x="1289696" y="3614132"/>
            <a:ext cx="7921824" cy="937392"/>
          </a:xfrm>
          <a:noFill/>
          <a:ln w="9525">
            <a:noFill/>
            <a:miter lim="800000"/>
            <a:headEnd/>
            <a:tailEnd/>
          </a:ln>
        </p:spPr>
        <p:txBody>
          <a:bodyPr wrap="square" lIns="105366" tIns="52683" rIns="105366" bIns="52683" anchor="ctr">
            <a:spAutoFit/>
          </a:bodyPr>
          <a:lstStyle>
            <a:lvl1pPr algn="ctr">
              <a:defRPr lang="en-US" sz="3000" dirty="0">
                <a:latin typeface="+mj-lt"/>
                <a:cs typeface="Arial" panose="020B0604020202020204" pitchFamily="34" charset="0"/>
              </a:defRPr>
            </a:lvl1pPr>
          </a:lstStyle>
          <a:p>
            <a:pPr lvl="0" algn="ctr" defTabSz="457200"/>
            <a:r>
              <a:rPr lang="it-IT"/>
              <a:t>Fare clic per modificare lo stile del sottotitolo dello schema</a:t>
            </a:r>
            <a:endParaRPr lang="en-US" dirty="0"/>
          </a:p>
        </p:txBody>
      </p:sp>
      <p:pic>
        <p:nvPicPr>
          <p:cNvPr id="25" name="Immagine 24">
            <a:extLst>
              <a:ext uri="{FF2B5EF4-FFF2-40B4-BE49-F238E27FC236}">
                <a16:creationId xmlns:a16="http://schemas.microsoft.com/office/drawing/2014/main" id="{DFEE7EE7-E1D8-6447-8065-DE3C3ECD40F8}"/>
              </a:ext>
            </a:extLst>
          </p:cNvPr>
          <p:cNvPicPr>
            <a:picLocks noChangeAspect="1"/>
          </p:cNvPicPr>
          <p:nvPr userDrawn="1"/>
        </p:nvPicPr>
        <p:blipFill>
          <a:blip r:embed="rId3"/>
          <a:stretch>
            <a:fillRect/>
          </a:stretch>
        </p:blipFill>
        <p:spPr>
          <a:xfrm>
            <a:off x="536034" y="6793152"/>
            <a:ext cx="2064317" cy="689725"/>
          </a:xfrm>
          <a:prstGeom prst="rect">
            <a:avLst/>
          </a:prstGeom>
        </p:spPr>
      </p:pic>
      <p:pic>
        <p:nvPicPr>
          <p:cNvPr id="10" name="Immagine 9">
            <a:extLst>
              <a:ext uri="{FF2B5EF4-FFF2-40B4-BE49-F238E27FC236}">
                <a16:creationId xmlns:a16="http://schemas.microsoft.com/office/drawing/2014/main" id="{98221C9B-9C25-E545-9F69-DF3AEA2FE582}"/>
              </a:ext>
            </a:extLst>
          </p:cNvPr>
          <p:cNvPicPr>
            <a:picLocks noChangeAspect="1"/>
          </p:cNvPicPr>
          <p:nvPr userDrawn="1"/>
        </p:nvPicPr>
        <p:blipFill>
          <a:blip r:embed="rId4"/>
          <a:stretch>
            <a:fillRect/>
          </a:stretch>
        </p:blipFill>
        <p:spPr>
          <a:xfrm>
            <a:off x="505877" y="434431"/>
            <a:ext cx="2725200" cy="910451"/>
          </a:xfrm>
          <a:prstGeom prst="rect">
            <a:avLst/>
          </a:prstGeom>
        </p:spPr>
      </p:pic>
    </p:spTree>
    <p:extLst>
      <p:ext uri="{BB962C8B-B14F-4D97-AF65-F5344CB8AC3E}">
        <p14:creationId xmlns:p14="http://schemas.microsoft.com/office/powerpoint/2010/main" val="3719454711"/>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591621" y="617019"/>
            <a:ext cx="9359562" cy="9927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366" tIns="52683" rIns="105366" bIns="52683" anchor="t" anchorCtr="0">
            <a:spAutoFit/>
          </a:bodyPr>
          <a:lstStyle>
            <a:lvl1pPr>
              <a:defRPr lang="en-US" dirty="0"/>
            </a:lvl1pPr>
          </a:lstStyle>
          <a:p>
            <a:pPr lvl="0"/>
            <a:r>
              <a:rPr lang="it-IT"/>
              <a:t>Fare clic per modificare lo stile del titolo dello schema</a:t>
            </a:r>
            <a:endParaRPr lang="en-US" dirty="0"/>
          </a:p>
        </p:txBody>
      </p:sp>
      <p:sp>
        <p:nvSpPr>
          <p:cNvPr id="3" name="Text Placeholder 2"/>
          <p:cNvSpPr>
            <a:spLocks noGrp="1"/>
          </p:cNvSpPr>
          <p:nvPr>
            <p:ph type="body" idx="1"/>
          </p:nvPr>
        </p:nvSpPr>
        <p:spPr>
          <a:xfrm>
            <a:off x="593726" y="1763713"/>
            <a:ext cx="9357456" cy="3636962"/>
          </a:xfrm>
        </p:spPr>
        <p:txBody>
          <a:bodyPr anchor="t" anchorCtr="0">
            <a:noAutofit/>
          </a:bodyPr>
          <a:lstStyle>
            <a:lvl1pPr marL="0" indent="0">
              <a:buNone/>
              <a:defRPr sz="1400">
                <a:solidFill>
                  <a:schemeClr val="tx1"/>
                </a:solidFill>
                <a:latin typeface="+mn-lt"/>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it-IT"/>
              <a:t>Fare clic per modificare gli stili del testo dello schema</a:t>
            </a:r>
          </a:p>
        </p:txBody>
      </p:sp>
      <p:sp>
        <p:nvSpPr>
          <p:cNvPr id="6" name="Slide Number Placeholder 5"/>
          <p:cNvSpPr>
            <a:spLocks noGrp="1"/>
          </p:cNvSpPr>
          <p:nvPr>
            <p:ph type="sldNum" sz="quarter" idx="12"/>
          </p:nvPr>
        </p:nvSpPr>
        <p:spPr>
          <a:xfrm>
            <a:off x="9277349" y="6905626"/>
            <a:ext cx="679401" cy="503558"/>
          </a:xfrm>
          <a:prstGeom prst="rect">
            <a:avLst/>
          </a:prstGeom>
        </p:spPr>
        <p:txBody>
          <a:bodyPr/>
          <a:lstStyle/>
          <a:p>
            <a:fld id="{6B669491-FD19-4448-A095-712FC87FC06A}" type="slidenum">
              <a:rPr lang="it-IT" smtClean="0"/>
              <a:t>‹#›</a:t>
            </a:fld>
            <a:endParaRPr lang="it-IT"/>
          </a:p>
        </p:txBody>
      </p:sp>
      <p:sp>
        <p:nvSpPr>
          <p:cNvPr id="8" name="Picture Placeholder 2">
            <a:extLst>
              <a:ext uri="{FF2B5EF4-FFF2-40B4-BE49-F238E27FC236}">
                <a16:creationId xmlns:a16="http://schemas.microsoft.com/office/drawing/2014/main" id="{7702ED71-3BB2-7B4D-8315-1957E4AAE9C6}"/>
              </a:ext>
            </a:extLst>
          </p:cNvPr>
          <p:cNvSpPr>
            <a:spLocks noGrp="1"/>
          </p:cNvSpPr>
          <p:nvPr>
            <p:ph type="pic" idx="13"/>
          </p:nvPr>
        </p:nvSpPr>
        <p:spPr>
          <a:xfrm>
            <a:off x="3199683" y="6638020"/>
            <a:ext cx="6044400" cy="716312"/>
          </a:xfrm>
          <a:solidFill>
            <a:schemeClr val="bg2">
              <a:lumMod val="90000"/>
            </a:schemeClr>
          </a:solidFill>
        </p:spPr>
        <p:txBody>
          <a:bodyPr anchor="t"/>
          <a:lstStyle>
            <a:lvl1pPr marL="0" indent="0">
              <a:buNone/>
              <a:defRPr sz="1200">
                <a:latin typeface="+mn-lt"/>
              </a:defRPr>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it-IT"/>
              <a:t>Fare clic sull'icona per inserire un'immagine</a:t>
            </a:r>
            <a:endParaRPr lang="en-US" dirty="0"/>
          </a:p>
        </p:txBody>
      </p:sp>
    </p:spTree>
    <p:extLst>
      <p:ext uri="{BB962C8B-B14F-4D97-AF65-F5344CB8AC3E}">
        <p14:creationId xmlns:p14="http://schemas.microsoft.com/office/powerpoint/2010/main" val="3941061518"/>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74" userDrawn="1">
          <p15:clr>
            <a:srgbClr val="FBAE40"/>
          </p15:clr>
        </p15:guide>
        <p15:guide id="3" orient="horz" pos="385" userDrawn="1">
          <p15:clr>
            <a:srgbClr val="FBAE40"/>
          </p15:clr>
        </p15:guide>
        <p15:guide id="4" orient="horz" pos="3402" userDrawn="1">
          <p15:clr>
            <a:srgbClr val="FBAE40"/>
          </p15:clr>
        </p15:guide>
        <p15:guide id="5" pos="6271" userDrawn="1">
          <p15:clr>
            <a:srgbClr val="FBAE40"/>
          </p15:clr>
        </p15:guide>
        <p15:guide id="6" pos="3367" userDrawn="1">
          <p15:clr>
            <a:srgbClr val="FBAE40"/>
          </p15:clr>
        </p15:guide>
        <p15:guide id="7" orient="horz" pos="11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966FF127-F1E4-5649-AD9D-18F1C78079E3}"/>
              </a:ext>
            </a:extLst>
          </p:cNvPr>
          <p:cNvPicPr>
            <a:picLocks noChangeAspect="1"/>
          </p:cNvPicPr>
          <p:nvPr userDrawn="1"/>
        </p:nvPicPr>
        <p:blipFill>
          <a:blip r:embed="rId2"/>
          <a:stretch>
            <a:fillRect/>
          </a:stretch>
        </p:blipFill>
        <p:spPr>
          <a:xfrm>
            <a:off x="0" y="5390193"/>
            <a:ext cx="10691813" cy="1247827"/>
          </a:xfrm>
          <a:prstGeom prst="rect">
            <a:avLst/>
          </a:prstGeom>
        </p:spPr>
      </p:pic>
      <p:sp>
        <p:nvSpPr>
          <p:cNvPr id="3" name="Content Placeholder 2"/>
          <p:cNvSpPr>
            <a:spLocks noGrp="1"/>
          </p:cNvSpPr>
          <p:nvPr>
            <p:ph idx="1"/>
          </p:nvPr>
        </p:nvSpPr>
        <p:spPr>
          <a:xfrm>
            <a:off x="597188" y="1768509"/>
            <a:ext cx="9359563" cy="3739520"/>
          </a:xfrm>
        </p:spPr>
        <p:txBody>
          <a:bodyPr anchor="t" anchorCtr="0">
            <a:noAutofit/>
          </a:bodyPr>
          <a:lstStyle>
            <a:lvl1pPr>
              <a:defRPr sz="1600">
                <a:solidFill>
                  <a:schemeClr val="tx1"/>
                </a:solidFill>
                <a:latin typeface="+mn-lt"/>
              </a:defRPr>
            </a:lvl1pPr>
            <a:lvl2pPr>
              <a:defRPr sz="1400"/>
            </a:lvl2pPr>
            <a:lvl3pPr>
              <a:defRPr sz="1400"/>
            </a:lvl3pPr>
            <a:lvl4pPr>
              <a:defRPr sz="1400"/>
            </a:lvl4pPr>
            <a:lvl5pPr>
              <a:defRPr sz="14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0" name="Slide Number Placeholder 5">
            <a:extLst>
              <a:ext uri="{FF2B5EF4-FFF2-40B4-BE49-F238E27FC236}">
                <a16:creationId xmlns:a16="http://schemas.microsoft.com/office/drawing/2014/main" id="{CDABCF91-B16B-9048-861F-D5DA29EF3538}"/>
              </a:ext>
            </a:extLst>
          </p:cNvPr>
          <p:cNvSpPr>
            <a:spLocks noGrp="1"/>
          </p:cNvSpPr>
          <p:nvPr>
            <p:ph type="sldNum" sz="quarter" idx="12"/>
          </p:nvPr>
        </p:nvSpPr>
        <p:spPr>
          <a:xfrm>
            <a:off x="9344967" y="6954205"/>
            <a:ext cx="611784" cy="402483"/>
          </a:xfrm>
          <a:prstGeom prst="rect">
            <a:avLst/>
          </a:prstGeom>
        </p:spPr>
        <p:txBody>
          <a:bodyPr/>
          <a:lstStyle>
            <a:lvl1pPr>
              <a:defRPr sz="1320"/>
            </a:lvl1pPr>
          </a:lstStyle>
          <a:p>
            <a:fld id="{6B669491-FD19-4448-A095-712FC87FC06A}" type="slidenum">
              <a:rPr lang="it-IT" smtClean="0"/>
              <a:pPr/>
              <a:t>‹#›</a:t>
            </a:fld>
            <a:endParaRPr lang="it-IT"/>
          </a:p>
        </p:txBody>
      </p:sp>
      <p:sp>
        <p:nvSpPr>
          <p:cNvPr id="15" name="Picture Placeholder 2">
            <a:extLst>
              <a:ext uri="{FF2B5EF4-FFF2-40B4-BE49-F238E27FC236}">
                <a16:creationId xmlns:a16="http://schemas.microsoft.com/office/drawing/2014/main" id="{F6A3F33C-31D2-1F49-AFB6-81B93B881EC4}"/>
              </a:ext>
            </a:extLst>
          </p:cNvPr>
          <p:cNvSpPr>
            <a:spLocks noGrp="1"/>
          </p:cNvSpPr>
          <p:nvPr>
            <p:ph type="pic" idx="13"/>
          </p:nvPr>
        </p:nvSpPr>
        <p:spPr>
          <a:xfrm>
            <a:off x="3199683" y="6638020"/>
            <a:ext cx="6044400" cy="716312"/>
          </a:xfrm>
          <a:solidFill>
            <a:schemeClr val="bg2">
              <a:lumMod val="90000"/>
            </a:schemeClr>
          </a:solidFill>
        </p:spPr>
        <p:txBody>
          <a:bodyPr anchor="t"/>
          <a:lstStyle>
            <a:lvl1pPr marL="0" indent="0">
              <a:buNone/>
              <a:defRPr sz="1200">
                <a:latin typeface="+mn-lt"/>
              </a:defRPr>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it-IT"/>
              <a:t>Fare clic sull'icona per inserire un'immagine</a:t>
            </a:r>
            <a:endParaRPr lang="en-US" dirty="0"/>
          </a:p>
        </p:txBody>
      </p:sp>
      <p:sp>
        <p:nvSpPr>
          <p:cNvPr id="16" name="Title 1">
            <a:extLst>
              <a:ext uri="{FF2B5EF4-FFF2-40B4-BE49-F238E27FC236}">
                <a16:creationId xmlns:a16="http://schemas.microsoft.com/office/drawing/2014/main" id="{1801DFD8-2DE2-9841-A255-5E1FFC656C5C}"/>
              </a:ext>
            </a:extLst>
          </p:cNvPr>
          <p:cNvSpPr>
            <a:spLocks noGrp="1"/>
          </p:cNvSpPr>
          <p:nvPr>
            <p:ph type="title"/>
          </p:nvPr>
        </p:nvSpPr>
        <p:spPr>
          <a:xfrm>
            <a:off x="591621" y="617019"/>
            <a:ext cx="9359562" cy="9927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366" tIns="52683" rIns="105366" bIns="52683" anchor="t" anchorCtr="0">
            <a:spAutoFit/>
          </a:bodyPr>
          <a:lstStyle>
            <a:lvl1pPr>
              <a:defRPr lang="en-US" dirty="0"/>
            </a:lvl1pPr>
          </a:lstStyle>
          <a:p>
            <a:pPr lvl="0"/>
            <a:r>
              <a:rPr lang="it-IT"/>
              <a:t>Fare clic per modificare lo stile del titolo dello schema</a:t>
            </a:r>
            <a:endParaRPr lang="en-US" dirty="0"/>
          </a:p>
        </p:txBody>
      </p:sp>
    </p:spTree>
    <p:extLst>
      <p:ext uri="{BB962C8B-B14F-4D97-AF65-F5344CB8AC3E}">
        <p14:creationId xmlns:p14="http://schemas.microsoft.com/office/powerpoint/2010/main" val="1451370145"/>
      </p:ext>
    </p:extLst>
  </p:cSld>
  <p:clrMapOvr>
    <a:masterClrMapping/>
  </p:clrMapOvr>
  <p:extLst>
    <p:ext uri="{DCECCB84-F9BA-43D5-87BE-67443E8EF086}">
      <p15:sldGuideLst xmlns:p15="http://schemas.microsoft.com/office/powerpoint/2012/main">
        <p15:guide id="1" orient="horz" pos="2336" userDrawn="1">
          <p15:clr>
            <a:srgbClr val="FBAE40"/>
          </p15:clr>
        </p15:guide>
        <p15:guide id="2" pos="33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lumn content">
    <p:spTree>
      <p:nvGrpSpPr>
        <p:cNvPr id="1" name=""/>
        <p:cNvGrpSpPr/>
        <p:nvPr/>
      </p:nvGrpSpPr>
      <p:grpSpPr>
        <a:xfrm>
          <a:off x="0" y="0"/>
          <a:ext cx="0" cy="0"/>
          <a:chOff x="0" y="0"/>
          <a:chExt cx="0" cy="0"/>
        </a:xfrm>
      </p:grpSpPr>
      <p:sp>
        <p:nvSpPr>
          <p:cNvPr id="8" name="Segnaposto numero diapositiva 7">
            <a:extLst>
              <a:ext uri="{FF2B5EF4-FFF2-40B4-BE49-F238E27FC236}">
                <a16:creationId xmlns:a16="http://schemas.microsoft.com/office/drawing/2014/main" id="{7D802826-244D-9E41-A366-EE3E7AA1C9E3}"/>
              </a:ext>
            </a:extLst>
          </p:cNvPr>
          <p:cNvSpPr>
            <a:spLocks noGrp="1"/>
          </p:cNvSpPr>
          <p:nvPr>
            <p:ph type="sldNum" sz="quarter" idx="10"/>
          </p:nvPr>
        </p:nvSpPr>
        <p:spPr/>
        <p:txBody>
          <a:bodyPr/>
          <a:lstStyle/>
          <a:p>
            <a:fld id="{6B669491-FD19-4448-A095-712FC87FC06A}" type="slidenum">
              <a:rPr lang="it-IT" smtClean="0"/>
              <a:t>‹#›</a:t>
            </a:fld>
            <a:endParaRPr lang="it-IT"/>
          </a:p>
        </p:txBody>
      </p:sp>
      <p:sp>
        <p:nvSpPr>
          <p:cNvPr id="10" name="Picture Placeholder 2">
            <a:extLst>
              <a:ext uri="{FF2B5EF4-FFF2-40B4-BE49-F238E27FC236}">
                <a16:creationId xmlns:a16="http://schemas.microsoft.com/office/drawing/2014/main" id="{8F5836D5-C58C-1241-A7AF-E0DD1715C9C8}"/>
              </a:ext>
            </a:extLst>
          </p:cNvPr>
          <p:cNvSpPr>
            <a:spLocks noGrp="1"/>
          </p:cNvSpPr>
          <p:nvPr>
            <p:ph type="pic" idx="13"/>
          </p:nvPr>
        </p:nvSpPr>
        <p:spPr>
          <a:xfrm>
            <a:off x="3199683" y="6638020"/>
            <a:ext cx="6044400" cy="716312"/>
          </a:xfrm>
          <a:solidFill>
            <a:schemeClr val="bg2">
              <a:lumMod val="90000"/>
            </a:schemeClr>
          </a:solidFill>
        </p:spPr>
        <p:txBody>
          <a:bodyPr anchor="t"/>
          <a:lstStyle>
            <a:lvl1pPr marL="0" indent="0">
              <a:buNone/>
              <a:defRPr sz="1200">
                <a:latin typeface="+mn-lt"/>
              </a:defRPr>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it-IT"/>
              <a:t>Fare clic sull'icona per inserire un'immagine</a:t>
            </a:r>
            <a:endParaRPr lang="en-US" dirty="0"/>
          </a:p>
        </p:txBody>
      </p:sp>
      <p:sp>
        <p:nvSpPr>
          <p:cNvPr id="11" name="Title 1">
            <a:extLst>
              <a:ext uri="{FF2B5EF4-FFF2-40B4-BE49-F238E27FC236}">
                <a16:creationId xmlns:a16="http://schemas.microsoft.com/office/drawing/2014/main" id="{01974873-006A-4346-B21A-6E79947170FD}"/>
              </a:ext>
            </a:extLst>
          </p:cNvPr>
          <p:cNvSpPr>
            <a:spLocks noGrp="1"/>
          </p:cNvSpPr>
          <p:nvPr>
            <p:ph type="title"/>
          </p:nvPr>
        </p:nvSpPr>
        <p:spPr>
          <a:xfrm>
            <a:off x="591621" y="617019"/>
            <a:ext cx="9359562" cy="9927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366" tIns="52683" rIns="105366" bIns="52683" anchor="t" anchorCtr="0">
            <a:spAutoFit/>
          </a:bodyPr>
          <a:lstStyle>
            <a:lvl1pPr>
              <a:defRPr lang="en-US" dirty="0"/>
            </a:lvl1pPr>
          </a:lstStyle>
          <a:p>
            <a:pPr lvl="0"/>
            <a:r>
              <a:rPr lang="it-IT"/>
              <a:t>Fare clic per modificare lo stile del titolo dello schema</a:t>
            </a:r>
            <a:endParaRPr lang="en-US" dirty="0"/>
          </a:p>
        </p:txBody>
      </p:sp>
      <p:sp>
        <p:nvSpPr>
          <p:cNvPr id="16" name="Content Placeholder 2">
            <a:extLst>
              <a:ext uri="{FF2B5EF4-FFF2-40B4-BE49-F238E27FC236}">
                <a16:creationId xmlns:a16="http://schemas.microsoft.com/office/drawing/2014/main" id="{F92DA83B-C78F-6941-B270-8C9DFC6E53EE}"/>
              </a:ext>
            </a:extLst>
          </p:cNvPr>
          <p:cNvSpPr>
            <a:spLocks noGrp="1"/>
          </p:cNvSpPr>
          <p:nvPr>
            <p:ph idx="1"/>
          </p:nvPr>
        </p:nvSpPr>
        <p:spPr>
          <a:xfrm>
            <a:off x="597189" y="1768509"/>
            <a:ext cx="4388678" cy="3739520"/>
          </a:xfrm>
        </p:spPr>
        <p:txBody>
          <a:bodyPr anchor="t" anchorCtr="0">
            <a:noAutofit/>
          </a:bodyPr>
          <a:lstStyle>
            <a:lvl1pPr>
              <a:defRPr sz="1600">
                <a:solidFill>
                  <a:schemeClr val="tx1"/>
                </a:solidFill>
                <a:latin typeface="+mn-lt"/>
              </a:defRPr>
            </a:lvl1pPr>
            <a:lvl2pPr>
              <a:defRPr sz="1400"/>
            </a:lvl2pPr>
            <a:lvl3pPr>
              <a:defRPr sz="1400"/>
            </a:lvl3pPr>
            <a:lvl4pPr>
              <a:defRPr sz="1400"/>
            </a:lvl4pPr>
            <a:lvl5pPr>
              <a:defRPr sz="14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7" name="Content Placeholder 2">
            <a:extLst>
              <a:ext uri="{FF2B5EF4-FFF2-40B4-BE49-F238E27FC236}">
                <a16:creationId xmlns:a16="http://schemas.microsoft.com/office/drawing/2014/main" id="{42E20E0D-1F1C-A944-8067-3F21C13F170B}"/>
              </a:ext>
            </a:extLst>
          </p:cNvPr>
          <p:cNvSpPr>
            <a:spLocks noGrp="1"/>
          </p:cNvSpPr>
          <p:nvPr>
            <p:ph idx="14"/>
          </p:nvPr>
        </p:nvSpPr>
        <p:spPr>
          <a:xfrm>
            <a:off x="5557272" y="1768509"/>
            <a:ext cx="4388678" cy="3739520"/>
          </a:xfrm>
        </p:spPr>
        <p:txBody>
          <a:bodyPr anchor="t" anchorCtr="0">
            <a:noAutofit/>
          </a:bodyPr>
          <a:lstStyle>
            <a:lvl1pPr>
              <a:defRPr sz="1600">
                <a:solidFill>
                  <a:schemeClr val="tx1"/>
                </a:solidFill>
                <a:latin typeface="+mn-lt"/>
              </a:defRPr>
            </a:lvl1pPr>
            <a:lvl2pPr>
              <a:defRPr sz="1400"/>
            </a:lvl2pPr>
            <a:lvl3pPr>
              <a:defRPr sz="1400"/>
            </a:lvl3pPr>
            <a:lvl4pPr>
              <a:defRPr sz="1400"/>
            </a:lvl4pPr>
            <a:lvl5pPr>
              <a:defRPr sz="14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1789233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743544" y="3228041"/>
            <a:ext cx="9221689" cy="1103591"/>
          </a:xfrm>
        </p:spPr>
        <p:txBody>
          <a:bodyPr/>
          <a:lstStyle>
            <a:lvl1pPr algn="ctr">
              <a:defRPr sz="3600"/>
            </a:lvl1pPr>
          </a:lstStyle>
          <a:p>
            <a:r>
              <a:rPr lang="it-IT"/>
              <a:t>Fare clic per modificare lo stile del titolo dello schema</a:t>
            </a:r>
            <a:endParaRPr lang="en-US" dirty="0"/>
          </a:p>
        </p:txBody>
      </p:sp>
      <p:sp>
        <p:nvSpPr>
          <p:cNvPr id="6" name="Picture Placeholder 2">
            <a:extLst>
              <a:ext uri="{FF2B5EF4-FFF2-40B4-BE49-F238E27FC236}">
                <a16:creationId xmlns:a16="http://schemas.microsoft.com/office/drawing/2014/main" id="{556107A0-C797-FF4C-824F-534FDCB93494}"/>
              </a:ext>
            </a:extLst>
          </p:cNvPr>
          <p:cNvSpPr>
            <a:spLocks noGrp="1"/>
          </p:cNvSpPr>
          <p:nvPr>
            <p:ph type="pic" idx="13"/>
          </p:nvPr>
        </p:nvSpPr>
        <p:spPr>
          <a:xfrm>
            <a:off x="3199683" y="6638020"/>
            <a:ext cx="6044400" cy="716312"/>
          </a:xfrm>
          <a:solidFill>
            <a:schemeClr val="bg2">
              <a:lumMod val="90000"/>
            </a:schemeClr>
          </a:solidFill>
        </p:spPr>
        <p:txBody>
          <a:bodyPr anchor="t"/>
          <a:lstStyle>
            <a:lvl1pPr marL="0" indent="0">
              <a:buNone/>
              <a:defRPr sz="1200">
                <a:latin typeface="+mn-lt"/>
              </a:defRPr>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it-IT"/>
              <a:t>Fare clic sull'icona per inserire un'immagine</a:t>
            </a:r>
            <a:endParaRPr lang="en-US" dirty="0"/>
          </a:p>
        </p:txBody>
      </p:sp>
      <p:sp>
        <p:nvSpPr>
          <p:cNvPr id="7" name="Segnaposto numero diapositiva 7">
            <a:extLst>
              <a:ext uri="{FF2B5EF4-FFF2-40B4-BE49-F238E27FC236}">
                <a16:creationId xmlns:a16="http://schemas.microsoft.com/office/drawing/2014/main" id="{3143F7EC-FAF8-BA4D-896F-DD889417E460}"/>
              </a:ext>
            </a:extLst>
          </p:cNvPr>
          <p:cNvSpPr>
            <a:spLocks noGrp="1"/>
          </p:cNvSpPr>
          <p:nvPr>
            <p:ph type="sldNum" sz="quarter" idx="10"/>
          </p:nvPr>
        </p:nvSpPr>
        <p:spPr>
          <a:xfrm>
            <a:off x="9304773" y="7006700"/>
            <a:ext cx="651977" cy="402483"/>
          </a:xfrm>
        </p:spPr>
        <p:txBody>
          <a:bodyPr/>
          <a:lstStyle/>
          <a:p>
            <a:fld id="{6B669491-FD19-4448-A095-712FC87FC06A}" type="slidenum">
              <a:rPr lang="it-IT" smtClean="0"/>
              <a:t>‹#›</a:t>
            </a:fld>
            <a:endParaRPr lang="it-IT"/>
          </a:p>
        </p:txBody>
      </p:sp>
    </p:spTree>
    <p:extLst>
      <p:ext uri="{BB962C8B-B14F-4D97-AF65-F5344CB8AC3E}">
        <p14:creationId xmlns:p14="http://schemas.microsoft.com/office/powerpoint/2010/main" val="2701368125"/>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95796" y="499514"/>
            <a:ext cx="3589047" cy="1768388"/>
          </a:xfrm>
        </p:spPr>
        <p:txBody>
          <a:bodyPr anchor="t" anchorCtr="0"/>
          <a:lstStyle>
            <a:lvl1pPr>
              <a:defRPr sz="30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595796" y="2445198"/>
            <a:ext cx="3589047" cy="3062830"/>
          </a:xfrm>
        </p:spPr>
        <p:txBody>
          <a:bodyPr anchor="t" anchorCtr="0">
            <a:noAutofit/>
          </a:bodyPr>
          <a:lstStyle>
            <a:lvl1pPr marL="0" indent="0">
              <a:buNone/>
              <a:defRPr sz="1400">
                <a:latin typeface="+mn-lt"/>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it-IT"/>
              <a:t>Fare clic per modificare gli stili del testo dello schema</a:t>
            </a:r>
          </a:p>
        </p:txBody>
      </p:sp>
      <p:sp>
        <p:nvSpPr>
          <p:cNvPr id="8" name="Picture Placeholder 2">
            <a:extLst>
              <a:ext uri="{FF2B5EF4-FFF2-40B4-BE49-F238E27FC236}">
                <a16:creationId xmlns:a16="http://schemas.microsoft.com/office/drawing/2014/main" id="{D8931B8B-104D-7947-A9E1-FB1E6549E05A}"/>
              </a:ext>
            </a:extLst>
          </p:cNvPr>
          <p:cNvSpPr>
            <a:spLocks noGrp="1"/>
          </p:cNvSpPr>
          <p:nvPr>
            <p:ph type="pic" idx="13"/>
          </p:nvPr>
        </p:nvSpPr>
        <p:spPr>
          <a:xfrm>
            <a:off x="3199683" y="6638020"/>
            <a:ext cx="6044400" cy="716312"/>
          </a:xfrm>
          <a:solidFill>
            <a:schemeClr val="bg2">
              <a:lumMod val="90000"/>
            </a:schemeClr>
          </a:solidFill>
        </p:spPr>
        <p:txBody>
          <a:bodyPr anchor="t"/>
          <a:lstStyle>
            <a:lvl1pPr marL="0" indent="0">
              <a:buNone/>
              <a:defRPr sz="1200">
                <a:latin typeface="+mn-lt"/>
              </a:defRPr>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it-IT"/>
              <a:t>Fare clic sull'icona per inserire un'immagine</a:t>
            </a:r>
            <a:endParaRPr lang="en-US" dirty="0"/>
          </a:p>
        </p:txBody>
      </p:sp>
      <p:sp>
        <p:nvSpPr>
          <p:cNvPr id="10" name="Segnaposto numero diapositiva 7">
            <a:extLst>
              <a:ext uri="{FF2B5EF4-FFF2-40B4-BE49-F238E27FC236}">
                <a16:creationId xmlns:a16="http://schemas.microsoft.com/office/drawing/2014/main" id="{4CA329AB-27ED-144B-8A86-B45170462DFC}"/>
              </a:ext>
            </a:extLst>
          </p:cNvPr>
          <p:cNvSpPr>
            <a:spLocks noGrp="1"/>
          </p:cNvSpPr>
          <p:nvPr>
            <p:ph type="sldNum" sz="quarter" idx="10"/>
          </p:nvPr>
        </p:nvSpPr>
        <p:spPr>
          <a:xfrm>
            <a:off x="9304773" y="7006700"/>
            <a:ext cx="651977" cy="402483"/>
          </a:xfrm>
        </p:spPr>
        <p:txBody>
          <a:bodyPr/>
          <a:lstStyle/>
          <a:p>
            <a:fld id="{6B669491-FD19-4448-A095-712FC87FC06A}" type="slidenum">
              <a:rPr lang="it-IT" smtClean="0"/>
              <a:t>‹#›</a:t>
            </a:fld>
            <a:endParaRPr lang="it-IT"/>
          </a:p>
        </p:txBody>
      </p:sp>
      <p:sp>
        <p:nvSpPr>
          <p:cNvPr id="12" name="Content Placeholder 2">
            <a:extLst>
              <a:ext uri="{FF2B5EF4-FFF2-40B4-BE49-F238E27FC236}">
                <a16:creationId xmlns:a16="http://schemas.microsoft.com/office/drawing/2014/main" id="{E976F5EC-8C41-9F49-9A03-B02333CF6D29}"/>
              </a:ext>
            </a:extLst>
          </p:cNvPr>
          <p:cNvSpPr>
            <a:spLocks noGrp="1"/>
          </p:cNvSpPr>
          <p:nvPr>
            <p:ph idx="1"/>
          </p:nvPr>
        </p:nvSpPr>
        <p:spPr>
          <a:xfrm>
            <a:off x="4481810" y="499513"/>
            <a:ext cx="5474940" cy="5008515"/>
          </a:xfrm>
        </p:spPr>
        <p:txBody>
          <a:bodyPr anchor="t" anchorCtr="0">
            <a:noAutofit/>
          </a:bodyPr>
          <a:lstStyle>
            <a:lvl1pPr>
              <a:defRPr sz="1600">
                <a:solidFill>
                  <a:schemeClr val="tx1"/>
                </a:solidFill>
                <a:latin typeface="+mn-lt"/>
              </a:defRPr>
            </a:lvl1pPr>
            <a:lvl2pPr>
              <a:defRPr sz="1400"/>
            </a:lvl2pPr>
            <a:lvl3pPr>
              <a:defRPr sz="1400"/>
            </a:lvl3pPr>
            <a:lvl4pPr>
              <a:defRPr sz="1400"/>
            </a:lvl4pPr>
            <a:lvl5pPr>
              <a:defRPr sz="14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314990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545413" y="499513"/>
            <a:ext cx="5412730" cy="5008515"/>
          </a:xfrm>
        </p:spPr>
        <p:txBody>
          <a:bodyPr anchor="t">
            <a:noAutofit/>
          </a:bodyPr>
          <a:lstStyle>
            <a:lvl1pPr marL="0" indent="0">
              <a:buNone/>
              <a:defRPr sz="2000"/>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it-IT"/>
              <a:t>Fare clic sull'icona per inserire un'immagine</a:t>
            </a:r>
            <a:endParaRPr lang="en-US" dirty="0"/>
          </a:p>
        </p:txBody>
      </p:sp>
      <p:sp>
        <p:nvSpPr>
          <p:cNvPr id="8" name="Picture Placeholder 2">
            <a:extLst>
              <a:ext uri="{FF2B5EF4-FFF2-40B4-BE49-F238E27FC236}">
                <a16:creationId xmlns:a16="http://schemas.microsoft.com/office/drawing/2014/main" id="{E576D4BE-0032-3D4D-A36D-865E4FAFB455}"/>
              </a:ext>
            </a:extLst>
          </p:cNvPr>
          <p:cNvSpPr>
            <a:spLocks noGrp="1"/>
          </p:cNvSpPr>
          <p:nvPr>
            <p:ph type="pic" idx="13"/>
          </p:nvPr>
        </p:nvSpPr>
        <p:spPr>
          <a:xfrm>
            <a:off x="3199683" y="6638020"/>
            <a:ext cx="6044400" cy="716312"/>
          </a:xfrm>
          <a:solidFill>
            <a:schemeClr val="bg2">
              <a:lumMod val="90000"/>
            </a:schemeClr>
          </a:solidFill>
        </p:spPr>
        <p:txBody>
          <a:bodyPr anchor="t"/>
          <a:lstStyle>
            <a:lvl1pPr marL="0" indent="0">
              <a:buNone/>
              <a:defRPr sz="1200">
                <a:latin typeface="+mn-lt"/>
              </a:defRPr>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it-IT"/>
              <a:t>Fare clic sull'icona per inserire un'immagine</a:t>
            </a:r>
            <a:endParaRPr lang="en-US" dirty="0"/>
          </a:p>
        </p:txBody>
      </p:sp>
      <p:sp>
        <p:nvSpPr>
          <p:cNvPr id="11" name="Segnaposto numero diapositiva 7">
            <a:extLst>
              <a:ext uri="{FF2B5EF4-FFF2-40B4-BE49-F238E27FC236}">
                <a16:creationId xmlns:a16="http://schemas.microsoft.com/office/drawing/2014/main" id="{1EF8179B-7815-3B42-8C03-92F6394F56E1}"/>
              </a:ext>
            </a:extLst>
          </p:cNvPr>
          <p:cNvSpPr>
            <a:spLocks noGrp="1"/>
          </p:cNvSpPr>
          <p:nvPr>
            <p:ph type="sldNum" sz="quarter" idx="10"/>
          </p:nvPr>
        </p:nvSpPr>
        <p:spPr>
          <a:xfrm>
            <a:off x="9304773" y="7006700"/>
            <a:ext cx="651977" cy="402483"/>
          </a:xfrm>
        </p:spPr>
        <p:txBody>
          <a:bodyPr/>
          <a:lstStyle/>
          <a:p>
            <a:fld id="{6B669491-FD19-4448-A095-712FC87FC06A}" type="slidenum">
              <a:rPr lang="it-IT" smtClean="0"/>
              <a:t>‹#›</a:t>
            </a:fld>
            <a:endParaRPr lang="it-IT"/>
          </a:p>
        </p:txBody>
      </p:sp>
      <p:sp>
        <p:nvSpPr>
          <p:cNvPr id="12" name="Title 1">
            <a:extLst>
              <a:ext uri="{FF2B5EF4-FFF2-40B4-BE49-F238E27FC236}">
                <a16:creationId xmlns:a16="http://schemas.microsoft.com/office/drawing/2014/main" id="{CEC45DCF-9C9C-1148-83BD-26A626599872}"/>
              </a:ext>
            </a:extLst>
          </p:cNvPr>
          <p:cNvSpPr>
            <a:spLocks noGrp="1"/>
          </p:cNvSpPr>
          <p:nvPr>
            <p:ph type="title"/>
          </p:nvPr>
        </p:nvSpPr>
        <p:spPr>
          <a:xfrm>
            <a:off x="595796" y="499514"/>
            <a:ext cx="3589047" cy="1768388"/>
          </a:xfrm>
        </p:spPr>
        <p:txBody>
          <a:bodyPr anchor="t" anchorCtr="0"/>
          <a:lstStyle>
            <a:lvl1pPr>
              <a:defRPr sz="3000"/>
            </a:lvl1pPr>
          </a:lstStyle>
          <a:p>
            <a:r>
              <a:rPr lang="it-IT"/>
              <a:t>Fare clic per modificare lo stile del titolo dello schema</a:t>
            </a:r>
            <a:endParaRPr lang="en-US" dirty="0"/>
          </a:p>
        </p:txBody>
      </p:sp>
      <p:sp>
        <p:nvSpPr>
          <p:cNvPr id="13" name="Text Placeholder 3">
            <a:extLst>
              <a:ext uri="{FF2B5EF4-FFF2-40B4-BE49-F238E27FC236}">
                <a16:creationId xmlns:a16="http://schemas.microsoft.com/office/drawing/2014/main" id="{366D053E-08AD-C844-99E1-5371B203573B}"/>
              </a:ext>
            </a:extLst>
          </p:cNvPr>
          <p:cNvSpPr>
            <a:spLocks noGrp="1"/>
          </p:cNvSpPr>
          <p:nvPr>
            <p:ph type="body" sz="half" idx="2"/>
          </p:nvPr>
        </p:nvSpPr>
        <p:spPr>
          <a:xfrm>
            <a:off x="595796" y="2445198"/>
            <a:ext cx="3589047" cy="3062830"/>
          </a:xfrm>
        </p:spPr>
        <p:txBody>
          <a:bodyPr anchor="t" anchorCtr="0">
            <a:noAutofit/>
          </a:bodyPr>
          <a:lstStyle>
            <a:lvl1pPr marL="0" indent="0">
              <a:buNone/>
              <a:defRPr sz="1400">
                <a:latin typeface="+mn-lt"/>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it-IT"/>
              <a:t>Fare clic per modificare gli stili del testo dello schema</a:t>
            </a:r>
          </a:p>
        </p:txBody>
      </p:sp>
    </p:spTree>
    <p:extLst>
      <p:ext uri="{BB962C8B-B14F-4D97-AF65-F5344CB8AC3E}">
        <p14:creationId xmlns:p14="http://schemas.microsoft.com/office/powerpoint/2010/main" val="3117039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s - Italy-Croatia Programme">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221FE90-DCA3-D546-9918-50014EB4449D}"/>
              </a:ext>
            </a:extLst>
          </p:cNvPr>
          <p:cNvSpPr>
            <a:spLocks noGrp="1"/>
          </p:cNvSpPr>
          <p:nvPr>
            <p:ph type="sldNum" sz="quarter" idx="10"/>
          </p:nvPr>
        </p:nvSpPr>
        <p:spPr/>
        <p:txBody>
          <a:bodyPr/>
          <a:lstStyle/>
          <a:p>
            <a:fld id="{6B669491-FD19-4448-A095-712FC87FC06A}" type="slidenum">
              <a:rPr lang="it-IT" smtClean="0"/>
              <a:t>‹#›</a:t>
            </a:fld>
            <a:endParaRPr lang="it-IT"/>
          </a:p>
        </p:txBody>
      </p:sp>
      <p:pic>
        <p:nvPicPr>
          <p:cNvPr id="5" name="Immagine 8" descr="indirizzo.jpg">
            <a:extLst>
              <a:ext uri="{FF2B5EF4-FFF2-40B4-BE49-F238E27FC236}">
                <a16:creationId xmlns:a16="http://schemas.microsoft.com/office/drawing/2014/main" id="{EBC745CB-39BF-DC4F-B472-5BCE7D05DC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6657" y="3697304"/>
            <a:ext cx="3587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9" descr="mail.jpg">
            <a:extLst>
              <a:ext uri="{FF2B5EF4-FFF2-40B4-BE49-F238E27FC236}">
                <a16:creationId xmlns:a16="http://schemas.microsoft.com/office/drawing/2014/main" id="{D0384BE9-159F-BB4E-950F-2A7AC80EAA0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6657" y="4200541"/>
            <a:ext cx="3587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20" descr="indirizzo.jpg">
            <a:extLst>
              <a:ext uri="{FF2B5EF4-FFF2-40B4-BE49-F238E27FC236}">
                <a16:creationId xmlns:a16="http://schemas.microsoft.com/office/drawing/2014/main" id="{7E6B6083-E364-C74F-8DD5-DE86359A0F8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8245" y="4690622"/>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21" descr="mail.jpg">
            <a:extLst>
              <a:ext uri="{FF2B5EF4-FFF2-40B4-BE49-F238E27FC236}">
                <a16:creationId xmlns:a16="http://schemas.microsoft.com/office/drawing/2014/main" id="{A9CC86EC-813A-514E-9124-CA96B7E49C5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26656" y="5168627"/>
            <a:ext cx="3587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2">
            <a:extLst>
              <a:ext uri="{FF2B5EF4-FFF2-40B4-BE49-F238E27FC236}">
                <a16:creationId xmlns:a16="http://schemas.microsoft.com/office/drawing/2014/main" id="{D9188DDC-F3F0-4744-BA11-A4064704DB78}"/>
              </a:ext>
            </a:extLst>
          </p:cNvPr>
          <p:cNvSpPr>
            <a:spLocks noGrp="1"/>
          </p:cNvSpPr>
          <p:nvPr>
            <p:ph type="pic" idx="13"/>
          </p:nvPr>
        </p:nvSpPr>
        <p:spPr>
          <a:xfrm>
            <a:off x="3199683" y="6638020"/>
            <a:ext cx="6044400" cy="716312"/>
          </a:xfrm>
          <a:solidFill>
            <a:schemeClr val="bg2">
              <a:lumMod val="90000"/>
            </a:schemeClr>
          </a:solidFill>
        </p:spPr>
        <p:txBody>
          <a:bodyPr anchor="t"/>
          <a:lstStyle>
            <a:lvl1pPr marL="0" indent="0">
              <a:buNone/>
              <a:defRPr sz="1200">
                <a:latin typeface="+mn-lt"/>
              </a:defRPr>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it-IT"/>
              <a:t>Fare clic sull'icona per inserire un'immagine</a:t>
            </a:r>
            <a:endParaRPr lang="en-US" dirty="0"/>
          </a:p>
        </p:txBody>
      </p:sp>
      <p:sp>
        <p:nvSpPr>
          <p:cNvPr id="11" name="Title 1">
            <a:extLst>
              <a:ext uri="{FF2B5EF4-FFF2-40B4-BE49-F238E27FC236}">
                <a16:creationId xmlns:a16="http://schemas.microsoft.com/office/drawing/2014/main" id="{7C574219-E3FB-874C-8238-FAE8B6C013BC}"/>
              </a:ext>
            </a:extLst>
          </p:cNvPr>
          <p:cNvSpPr>
            <a:spLocks noGrp="1"/>
          </p:cNvSpPr>
          <p:nvPr>
            <p:ph type="title"/>
          </p:nvPr>
        </p:nvSpPr>
        <p:spPr>
          <a:xfrm>
            <a:off x="591621" y="617019"/>
            <a:ext cx="9359562" cy="9927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366" tIns="52683" rIns="105366" bIns="52683" anchor="t" anchorCtr="0">
            <a:spAutoFit/>
          </a:bodyPr>
          <a:lstStyle>
            <a:lvl1pPr>
              <a:defRPr lang="en-US" dirty="0"/>
            </a:lvl1pPr>
          </a:lstStyle>
          <a:p>
            <a:pPr lvl="0"/>
            <a:r>
              <a:rPr lang="it-IT"/>
              <a:t>Fare clic per modificare lo stile del titolo dello schema</a:t>
            </a:r>
            <a:endParaRPr lang="en-US" dirty="0"/>
          </a:p>
        </p:txBody>
      </p:sp>
    </p:spTree>
    <p:extLst>
      <p:ext uri="{BB962C8B-B14F-4D97-AF65-F5344CB8AC3E}">
        <p14:creationId xmlns:p14="http://schemas.microsoft.com/office/powerpoint/2010/main" val="148367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7188" y="780669"/>
            <a:ext cx="9221689" cy="549593"/>
          </a:xfrm>
        </p:spPr>
        <p:txBody>
          <a:bodyPr/>
          <a:lstStyle/>
          <a:p>
            <a:r>
              <a:rPr lang="en-US"/>
              <a:t>Click to edit Master title style</a:t>
            </a:r>
            <a:endParaRPr lang="en-US" dirty="0"/>
          </a:p>
        </p:txBody>
      </p:sp>
      <p:sp>
        <p:nvSpPr>
          <p:cNvPr id="3" name="Content Placeholder 2"/>
          <p:cNvSpPr>
            <a:spLocks noGrp="1"/>
          </p:cNvSpPr>
          <p:nvPr>
            <p:ph idx="1"/>
          </p:nvPr>
        </p:nvSpPr>
        <p:spPr>
          <a:xfrm>
            <a:off x="735062" y="2762624"/>
            <a:ext cx="9221689" cy="1826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A7FC6F-66DA-4D77-B843-35341B336C66}" type="datetime1">
              <a:rPr lang="it-IT" smtClean="0"/>
              <a:t>27/01/2021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303972091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188" y="559070"/>
            <a:ext cx="9221689" cy="99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366" tIns="52683" rIns="105366" bIns="52683" anchor="ctr">
            <a:spAutoFit/>
          </a:bodyPr>
          <a:lstStyle/>
          <a:p>
            <a:pPr marL="0" lvl="0" defTabSz="457200"/>
            <a:r>
              <a:rPr lang="it-IT" dirty="0"/>
              <a:t>FARE CLIC PER MODIFICARE LO STILE DEL TITOLO DELLO SCHEMA </a:t>
            </a:r>
            <a:endParaRPr lang="en-US" dirty="0"/>
          </a:p>
        </p:txBody>
      </p:sp>
      <p:sp>
        <p:nvSpPr>
          <p:cNvPr id="3" name="Text Placeholder 2"/>
          <p:cNvSpPr>
            <a:spLocks noGrp="1"/>
          </p:cNvSpPr>
          <p:nvPr>
            <p:ph type="body" idx="1"/>
          </p:nvPr>
        </p:nvSpPr>
        <p:spPr>
          <a:xfrm>
            <a:off x="735062" y="3415110"/>
            <a:ext cx="9221689" cy="521893"/>
          </a:xfrm>
          <a:prstGeom prst="rect">
            <a:avLst/>
          </a:prstGeom>
          <a:noFill/>
          <a:ln w="9525">
            <a:noFill/>
            <a:miter lim="800000"/>
            <a:headEnd/>
            <a:tailEnd/>
          </a:ln>
        </p:spPr>
        <p:txBody>
          <a:bodyPr lIns="105366" tIns="52683" rIns="105366" bIns="52683" anchor="ctr">
            <a:spAutoFit/>
          </a:bodyPr>
          <a:lstStyle/>
          <a:p>
            <a:pPr marL="0" lvl="0" algn="ctr" defTabSz="457200"/>
            <a:r>
              <a:rPr lang="it-IT" dirty="0"/>
              <a:t>Fare clic per modificare gli stili del testo dello schema</a:t>
            </a:r>
          </a:p>
        </p:txBody>
      </p:sp>
      <p:sp>
        <p:nvSpPr>
          <p:cNvPr id="6" name="Slide Number Placeholder 5"/>
          <p:cNvSpPr>
            <a:spLocks noGrp="1"/>
          </p:cNvSpPr>
          <p:nvPr>
            <p:ph type="sldNum" sz="quarter" idx="4"/>
          </p:nvPr>
        </p:nvSpPr>
        <p:spPr>
          <a:xfrm>
            <a:off x="9304773" y="7006700"/>
            <a:ext cx="651977"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6B669491-FD19-4448-A095-712FC87FC06A}" type="slidenum">
              <a:rPr lang="it-IT" smtClean="0"/>
              <a:t>‹#›</a:t>
            </a:fld>
            <a:endParaRPr lang="it-IT"/>
          </a:p>
        </p:txBody>
      </p:sp>
      <p:pic>
        <p:nvPicPr>
          <p:cNvPr id="20" name="Immagine 19">
            <a:extLst>
              <a:ext uri="{FF2B5EF4-FFF2-40B4-BE49-F238E27FC236}">
                <a16:creationId xmlns:a16="http://schemas.microsoft.com/office/drawing/2014/main" id="{7F6CF022-771E-604E-969C-68E294B0707B}"/>
              </a:ext>
            </a:extLst>
          </p:cNvPr>
          <p:cNvPicPr>
            <a:picLocks noChangeAspect="1"/>
          </p:cNvPicPr>
          <p:nvPr userDrawn="1"/>
        </p:nvPicPr>
        <p:blipFill>
          <a:blip r:embed="rId11"/>
          <a:stretch>
            <a:fillRect/>
          </a:stretch>
        </p:blipFill>
        <p:spPr>
          <a:xfrm>
            <a:off x="0" y="5390193"/>
            <a:ext cx="10691813" cy="1247827"/>
          </a:xfrm>
          <a:prstGeom prst="rect">
            <a:avLst/>
          </a:prstGeom>
        </p:spPr>
      </p:pic>
      <p:pic>
        <p:nvPicPr>
          <p:cNvPr id="9" name="Immagine 8">
            <a:extLst>
              <a:ext uri="{FF2B5EF4-FFF2-40B4-BE49-F238E27FC236}">
                <a16:creationId xmlns:a16="http://schemas.microsoft.com/office/drawing/2014/main" id="{1B5FF9CE-D41E-B840-BDCE-123F5FCA8823}"/>
              </a:ext>
            </a:extLst>
          </p:cNvPr>
          <p:cNvPicPr>
            <a:picLocks noChangeAspect="1"/>
          </p:cNvPicPr>
          <p:nvPr userDrawn="1"/>
        </p:nvPicPr>
        <p:blipFill>
          <a:blip r:embed="rId12"/>
          <a:stretch>
            <a:fillRect/>
          </a:stretch>
        </p:blipFill>
        <p:spPr>
          <a:xfrm>
            <a:off x="512638" y="6564088"/>
            <a:ext cx="2586162" cy="864000"/>
          </a:xfrm>
          <a:prstGeom prst="rect">
            <a:avLst/>
          </a:prstGeom>
        </p:spPr>
      </p:pic>
    </p:spTree>
    <p:extLst>
      <p:ext uri="{BB962C8B-B14F-4D97-AF65-F5344CB8AC3E}">
        <p14:creationId xmlns:p14="http://schemas.microsoft.com/office/powerpoint/2010/main" val="1865024444"/>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6" r:id="rId3"/>
    <p:sldLayoutId id="2147483688" r:id="rId4"/>
    <p:sldLayoutId id="2147483690" r:id="rId5"/>
    <p:sldLayoutId id="2147483692" r:id="rId6"/>
    <p:sldLayoutId id="2147483693" r:id="rId7"/>
    <p:sldLayoutId id="2147483694" r:id="rId8"/>
    <p:sldLayoutId id="2147483695" r:id="rId9"/>
  </p:sldLayoutIdLst>
  <p:hf hdr="0" ftr="0" dt="0"/>
  <p:txStyles>
    <p:titleStyle>
      <a:lvl1pPr algn="l" defTabSz="1007943" rtl="0" eaLnBrk="1" latinLnBrk="0" hangingPunct="1">
        <a:lnSpc>
          <a:spcPct val="90000"/>
        </a:lnSpc>
        <a:spcBef>
          <a:spcPct val="0"/>
        </a:spcBef>
        <a:buNone/>
        <a:defRPr lang="en-US" sz="3200" kern="1200" dirty="0">
          <a:solidFill>
            <a:srgbClr val="1ABAED"/>
          </a:solidFill>
          <a:latin typeface="Arial" panose="020B0604020202020204" pitchFamily="34" charset="0"/>
          <a:ea typeface="+mn-ea"/>
          <a:cs typeface="Arial" panose="020B0604020202020204" pitchFamily="34" charset="0"/>
        </a:defRPr>
      </a:lvl1pPr>
    </p:titleStyle>
    <p:bodyStyle>
      <a:lvl1pPr marL="0" indent="0" algn="l" defTabSz="1007943" rtl="0" eaLnBrk="1" latinLnBrk="0" hangingPunct="1">
        <a:lnSpc>
          <a:spcPct val="90000"/>
        </a:lnSpc>
        <a:spcBef>
          <a:spcPts val="1102"/>
        </a:spcBef>
        <a:buFontTx/>
        <a:buNone/>
        <a:defRPr lang="it-IT" sz="3000" kern="1200" dirty="0" smtClean="0">
          <a:solidFill>
            <a:srgbClr val="57585A"/>
          </a:solidFill>
          <a:latin typeface="+mj-lt"/>
          <a:ea typeface="+mn-ea"/>
          <a:cs typeface="Arial" pitchFamily="34" charset="0"/>
        </a:defRPr>
      </a:lvl1pPr>
      <a:lvl2pPr marL="205214" indent="0" algn="l" defTabSz="1007943" rtl="0" eaLnBrk="1" latinLnBrk="0" hangingPunct="1">
        <a:lnSpc>
          <a:spcPct val="90000"/>
        </a:lnSpc>
        <a:spcBef>
          <a:spcPts val="551"/>
        </a:spcBef>
        <a:buFontTx/>
        <a:buNone/>
        <a:defRPr lang="it-IT" sz="1800" kern="1200" dirty="0" smtClean="0">
          <a:solidFill>
            <a:schemeClr val="tx1"/>
          </a:solidFill>
          <a:latin typeface="+mn-lt"/>
          <a:ea typeface="+mn-ea"/>
          <a:cs typeface="+mn-cs"/>
        </a:defRPr>
      </a:lvl2pPr>
      <a:lvl3pPr marL="662414" indent="0" algn="l" defTabSz="1007943" rtl="0" eaLnBrk="1" latinLnBrk="0" hangingPunct="1">
        <a:lnSpc>
          <a:spcPct val="90000"/>
        </a:lnSpc>
        <a:spcBef>
          <a:spcPts val="551"/>
        </a:spcBef>
        <a:buFontTx/>
        <a:buNone/>
        <a:defRPr lang="it-IT" sz="1800" kern="1200" dirty="0" smtClean="0">
          <a:solidFill>
            <a:schemeClr val="tx1"/>
          </a:solidFill>
          <a:latin typeface="+mn-lt"/>
          <a:ea typeface="+mn-ea"/>
          <a:cs typeface="+mn-cs"/>
        </a:defRPr>
      </a:lvl3pPr>
      <a:lvl4pPr marL="1119614" indent="0" algn="l" defTabSz="1007943" rtl="0" eaLnBrk="1" latinLnBrk="0" hangingPunct="1">
        <a:lnSpc>
          <a:spcPct val="90000"/>
        </a:lnSpc>
        <a:spcBef>
          <a:spcPts val="551"/>
        </a:spcBef>
        <a:buFontTx/>
        <a:buNone/>
        <a:defRPr lang="it-IT" sz="1800" kern="1200" dirty="0" smtClean="0">
          <a:solidFill>
            <a:schemeClr val="tx1"/>
          </a:solidFill>
          <a:latin typeface="+mn-lt"/>
          <a:ea typeface="+mn-ea"/>
          <a:cs typeface="+mn-cs"/>
        </a:defRPr>
      </a:lvl4pPr>
      <a:lvl5pPr marL="1576814" indent="0" algn="l" defTabSz="1007943" rtl="0" eaLnBrk="1" latinLnBrk="0" hangingPunct="1">
        <a:lnSpc>
          <a:spcPct val="90000"/>
        </a:lnSpc>
        <a:spcBef>
          <a:spcPts val="551"/>
        </a:spcBef>
        <a:buFontTx/>
        <a:buNone/>
        <a:defRPr lang="en-US" sz="1800" kern="1200" dirty="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2632D6-F9CA-4841-B51D-0A40B6763713}"/>
              </a:ext>
            </a:extLst>
          </p:cNvPr>
          <p:cNvSpPr>
            <a:spLocks noGrp="1"/>
          </p:cNvSpPr>
          <p:nvPr>
            <p:ph type="ctrTitle"/>
          </p:nvPr>
        </p:nvSpPr>
        <p:spPr/>
        <p:txBody>
          <a:bodyPr/>
          <a:lstStyle/>
          <a:p>
            <a:r>
              <a:rPr lang="it-IT" dirty="0"/>
              <a:t>Communication Mainstreaming Strategy Next Steps </a:t>
            </a:r>
          </a:p>
        </p:txBody>
      </p:sp>
      <p:sp>
        <p:nvSpPr>
          <p:cNvPr id="3" name="Sottotitolo 2">
            <a:extLst>
              <a:ext uri="{FF2B5EF4-FFF2-40B4-BE49-F238E27FC236}">
                <a16:creationId xmlns:a16="http://schemas.microsoft.com/office/drawing/2014/main" id="{D3A4C8C2-4960-094A-955B-92A3186BB2FC}"/>
              </a:ext>
            </a:extLst>
          </p:cNvPr>
          <p:cNvSpPr>
            <a:spLocks noGrp="1"/>
          </p:cNvSpPr>
          <p:nvPr>
            <p:ph type="subTitle" idx="1"/>
          </p:nvPr>
        </p:nvSpPr>
        <p:spPr>
          <a:xfrm>
            <a:off x="1289696" y="3821881"/>
            <a:ext cx="7921824" cy="521893"/>
          </a:xfrm>
        </p:spPr>
        <p:txBody>
          <a:bodyPr/>
          <a:lstStyle/>
          <a:p>
            <a:pPr>
              <a:defRPr/>
            </a:pPr>
            <a:r>
              <a:rPr lang="it-IT" dirty="0"/>
              <a:t>ARGOS | Regione Emilia-Romagna | Luca Chiodini</a:t>
            </a:r>
          </a:p>
        </p:txBody>
      </p:sp>
      <p:sp>
        <p:nvSpPr>
          <p:cNvPr id="5" name="Rettangolo 3">
            <a:extLst>
              <a:ext uri="{FF2B5EF4-FFF2-40B4-BE49-F238E27FC236}">
                <a16:creationId xmlns:a16="http://schemas.microsoft.com/office/drawing/2014/main" id="{19D0FB15-79DA-1342-B0F4-BA6EBCEB3421}"/>
              </a:ext>
            </a:extLst>
          </p:cNvPr>
          <p:cNvSpPr>
            <a:spLocks noChangeArrowheads="1"/>
          </p:cNvSpPr>
          <p:nvPr/>
        </p:nvSpPr>
        <p:spPr bwMode="auto">
          <a:xfrm>
            <a:off x="1961530" y="4717936"/>
            <a:ext cx="5763370" cy="383394"/>
          </a:xfrm>
          <a:prstGeom prst="rect">
            <a:avLst/>
          </a:prstGeom>
          <a:noFill/>
          <a:ln w="9525">
            <a:noFill/>
            <a:miter lim="800000"/>
            <a:headEnd/>
            <a:tailEnd/>
          </a:ln>
        </p:spPr>
        <p:txBody>
          <a:bodyPr wrap="square" lIns="105366" tIns="52683" rIns="105366" bIns="52683" anchor="ctr">
            <a:spAutoFit/>
          </a:bodyPr>
          <a:lstStyle/>
          <a:p>
            <a:pPr algn="ctr">
              <a:defRPr/>
            </a:pPr>
            <a:r>
              <a:rPr lang="it-IT" dirty="0">
                <a:solidFill>
                  <a:srgbClr val="57585A"/>
                </a:solidFill>
                <a:latin typeface="+mj-lt"/>
                <a:cs typeface="Arial" pitchFamily="34" charset="0"/>
              </a:rPr>
              <a:t>Communication Meeting| Microsoft Team| 28 </a:t>
            </a:r>
            <a:r>
              <a:rPr lang="it-IT" dirty="0" err="1">
                <a:solidFill>
                  <a:srgbClr val="57585A"/>
                </a:solidFill>
                <a:latin typeface="+mj-lt"/>
                <a:cs typeface="Arial" pitchFamily="34" charset="0"/>
              </a:rPr>
              <a:t>january</a:t>
            </a:r>
            <a:r>
              <a:rPr lang="it-IT" dirty="0">
                <a:solidFill>
                  <a:srgbClr val="57585A"/>
                </a:solidFill>
                <a:latin typeface="+mj-lt"/>
                <a:cs typeface="Arial" pitchFamily="34" charset="0"/>
              </a:rPr>
              <a:t> 2021</a:t>
            </a:r>
          </a:p>
        </p:txBody>
      </p:sp>
      <p:pic>
        <p:nvPicPr>
          <p:cNvPr id="6" name="Picture 4" descr="D:\Utenti\149816\Documents\Mauro\PESCA\ARGOS\2020\ONLINE KOM 4 AGOSTO\all logos.jpg">
            <a:extLst>
              <a:ext uri="{FF2B5EF4-FFF2-40B4-BE49-F238E27FC236}">
                <a16:creationId xmlns:a16="http://schemas.microsoft.com/office/drawing/2014/main" id="{AA176C2E-3A38-4A95-895D-0FADEA1D9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754" y="467469"/>
            <a:ext cx="6407150" cy="77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43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93B171-9FE6-F346-A06D-1273B467EE93}"/>
              </a:ext>
            </a:extLst>
          </p:cNvPr>
          <p:cNvSpPr>
            <a:spLocks noGrp="1"/>
          </p:cNvSpPr>
          <p:nvPr>
            <p:ph type="title"/>
          </p:nvPr>
        </p:nvSpPr>
        <p:spPr>
          <a:xfrm>
            <a:off x="591621" y="617019"/>
            <a:ext cx="9359562" cy="992791"/>
          </a:xfrm>
        </p:spPr>
        <p:txBody>
          <a:bodyPr wrap="square" anchor="t">
            <a:normAutofit/>
          </a:bodyPr>
          <a:lstStyle/>
          <a:p>
            <a:pPr algn="ctr"/>
            <a:r>
              <a:rPr lang="it-IT" dirty="0"/>
              <a:t>Upcoming Tasks</a:t>
            </a:r>
          </a:p>
        </p:txBody>
      </p:sp>
      <p:sp>
        <p:nvSpPr>
          <p:cNvPr id="10" name="Text Placeholder 2">
            <a:extLst>
              <a:ext uri="{FF2B5EF4-FFF2-40B4-BE49-F238E27FC236}">
                <a16:creationId xmlns:a16="http://schemas.microsoft.com/office/drawing/2014/main" id="{9166F415-1FC4-4104-A20A-DD52A42667ED}"/>
              </a:ext>
            </a:extLst>
          </p:cNvPr>
          <p:cNvSpPr>
            <a:spLocks noGrp="1"/>
          </p:cNvSpPr>
          <p:nvPr>
            <p:ph type="body" idx="1"/>
          </p:nvPr>
        </p:nvSpPr>
        <p:spPr>
          <a:xfrm>
            <a:off x="591621" y="2182700"/>
            <a:ext cx="9378527" cy="3843601"/>
          </a:xfrm>
        </p:spPr>
        <p:txBody>
          <a:bodyPr/>
          <a:lstStyle/>
          <a:p>
            <a:pPr marL="503971" lvl="2">
              <a:spcBef>
                <a:spcPts val="1102"/>
              </a:spcBef>
            </a:pPr>
            <a:r>
              <a:rPr lang="en-US" sz="2000" dirty="0">
                <a:solidFill>
                  <a:schemeClr val="tx1"/>
                </a:solidFill>
                <a:cs typeface="Arial" pitchFamily="34" charset="0"/>
              </a:rPr>
              <a:t>	</a:t>
            </a:r>
            <a:r>
              <a:rPr lang="en-US" sz="2000" dirty="0">
                <a:solidFill>
                  <a:schemeClr val="tx1"/>
                </a:solidFill>
                <a:highlight>
                  <a:srgbClr val="FFFF00"/>
                </a:highlight>
                <a:cs typeface="Arial" pitchFamily="34" charset="0"/>
              </a:rPr>
              <a:t>Poster &amp; Flyer </a:t>
            </a:r>
            <a:r>
              <a:rPr lang="en-US" sz="2000" dirty="0">
                <a:solidFill>
                  <a:schemeClr val="tx1"/>
                </a:solidFill>
                <a:cs typeface="Arial" pitchFamily="34" charset="0"/>
              </a:rPr>
              <a:t>			Few pictures by your office’s premises	</a:t>
            </a:r>
          </a:p>
          <a:p>
            <a:pPr marL="503971" lvl="2">
              <a:spcBef>
                <a:spcPts val="1102"/>
              </a:spcBef>
            </a:pPr>
            <a:endParaRPr lang="en-US" sz="2000" dirty="0">
              <a:solidFill>
                <a:schemeClr val="tx1"/>
              </a:solidFill>
              <a:cs typeface="Arial" pitchFamily="34" charset="0"/>
            </a:endParaRPr>
          </a:p>
          <a:p>
            <a:pPr marL="503971" lvl="2">
              <a:spcBef>
                <a:spcPts val="1102"/>
              </a:spcBef>
            </a:pPr>
            <a:r>
              <a:rPr lang="en-US" sz="2000" dirty="0">
                <a:solidFill>
                  <a:schemeClr val="tx1"/>
                </a:solidFill>
                <a:cs typeface="Arial" pitchFamily="34" charset="0"/>
              </a:rPr>
              <a:t>	</a:t>
            </a:r>
            <a:r>
              <a:rPr lang="en-US" sz="2000" dirty="0">
                <a:solidFill>
                  <a:schemeClr val="tx1"/>
                </a:solidFill>
                <a:highlight>
                  <a:srgbClr val="FFFF00"/>
                </a:highlight>
                <a:cs typeface="Arial" pitchFamily="34" charset="0"/>
              </a:rPr>
              <a:t>Gadgets</a:t>
            </a:r>
            <a:r>
              <a:rPr lang="en-US" sz="2000" dirty="0">
                <a:solidFill>
                  <a:schemeClr val="tx1"/>
                </a:solidFill>
                <a:cs typeface="Arial" pitchFamily="34" charset="0"/>
              </a:rPr>
              <a:t>				We have purchased a first batch that 						soon we will provide to deliver to PP 						because we are not planning yet any 						meeting in presence until the COVID -						19 will leave us</a:t>
            </a:r>
          </a:p>
          <a:p>
            <a:pPr marL="503971" lvl="2">
              <a:spcBef>
                <a:spcPts val="1102"/>
              </a:spcBef>
            </a:pPr>
            <a:endParaRPr lang="en-US" sz="2000" dirty="0">
              <a:solidFill>
                <a:schemeClr val="tx1"/>
              </a:solidFill>
              <a:cs typeface="Arial" pitchFamily="34" charset="0"/>
            </a:endParaRPr>
          </a:p>
          <a:p>
            <a:pPr marL="503971" lvl="2">
              <a:spcBef>
                <a:spcPts val="1102"/>
              </a:spcBef>
            </a:pPr>
            <a:r>
              <a:rPr lang="en-US" sz="2000" dirty="0">
                <a:solidFill>
                  <a:schemeClr val="tx1"/>
                </a:solidFill>
                <a:cs typeface="Arial" pitchFamily="34" charset="0"/>
              </a:rPr>
              <a:t>	</a:t>
            </a:r>
            <a:endParaRPr lang="en-US" sz="2000" dirty="0"/>
          </a:p>
        </p:txBody>
      </p:sp>
      <p:sp>
        <p:nvSpPr>
          <p:cNvPr id="4" name="Segnaposto numero diapositiva 3">
            <a:extLst>
              <a:ext uri="{FF2B5EF4-FFF2-40B4-BE49-F238E27FC236}">
                <a16:creationId xmlns:a16="http://schemas.microsoft.com/office/drawing/2014/main" id="{4A9CCD4A-8CDA-1A4F-9188-95FAAFD1FD6E}"/>
              </a:ext>
            </a:extLst>
          </p:cNvPr>
          <p:cNvSpPr>
            <a:spLocks noGrp="1"/>
          </p:cNvSpPr>
          <p:nvPr>
            <p:ph type="sldNum" sz="quarter" idx="12"/>
          </p:nvPr>
        </p:nvSpPr>
        <p:spPr>
          <a:xfrm>
            <a:off x="9277349" y="6905626"/>
            <a:ext cx="679401" cy="503558"/>
          </a:xfrm>
        </p:spPr>
        <p:txBody>
          <a:bodyPr anchor="ctr">
            <a:normAutofit/>
          </a:bodyPr>
          <a:lstStyle/>
          <a:p>
            <a:pPr>
              <a:spcAft>
                <a:spcPts val="600"/>
              </a:spcAft>
            </a:pPr>
            <a:fld id="{6B669491-FD19-4448-A095-712FC87FC06A}" type="slidenum">
              <a:rPr lang="it-IT" smtClean="0"/>
              <a:pPr>
                <a:spcAft>
                  <a:spcPts val="600"/>
                </a:spcAft>
              </a:pPr>
              <a:t>10</a:t>
            </a:fld>
            <a:endParaRPr lang="it-IT"/>
          </a:p>
        </p:txBody>
      </p:sp>
      <p:pic>
        <p:nvPicPr>
          <p:cNvPr id="5" name="Picture Placeholder 4" descr="D:\Utenti\149816\Documents\Mauro\PESCA\ARGOS\2020\ONLINE KOM 4 AGOSTO\all logos.jpg">
            <a:extLst>
              <a:ext uri="{FF2B5EF4-FFF2-40B4-BE49-F238E27FC236}">
                <a16:creationId xmlns:a16="http://schemas.microsoft.com/office/drawing/2014/main" id="{CA8C0BE7-55DA-4721-8FB7-86FBF4E1BB7D}"/>
              </a:ext>
            </a:extLst>
          </p:cNvPr>
          <p:cNvPicPr>
            <a:picLocks noGrp="1" noChangeAspect="1" noChangeArrowheads="1"/>
          </p:cNvPicPr>
          <p:nvPr>
            <p:ph type="pic" idx="13"/>
          </p:nvPr>
        </p:nvPicPr>
        <p:blipFill rotWithShape="1">
          <a:blip r:embed="rId2">
            <a:extLst>
              <a:ext uri="{28A0092B-C50C-407E-A947-70E740481C1C}">
                <a14:useLocalDpi xmlns:a14="http://schemas.microsoft.com/office/drawing/2010/main" val="0"/>
              </a:ext>
            </a:extLst>
          </a:blip>
          <a:srcRect b="1243"/>
          <a:stretch/>
        </p:blipFill>
        <p:spPr bwMode="auto">
          <a:xfrm>
            <a:off x="4193778" y="6584500"/>
            <a:ext cx="6044400" cy="71631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93A272DD-BC10-4945-83F8-E48DD2CBECF6}"/>
              </a:ext>
            </a:extLst>
          </p:cNvPr>
          <p:cNvSpPr/>
          <p:nvPr/>
        </p:nvSpPr>
        <p:spPr>
          <a:xfrm>
            <a:off x="4363845" y="216800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4EC9BE11-4494-4ABB-9990-A0584455DE01}"/>
              </a:ext>
            </a:extLst>
          </p:cNvPr>
          <p:cNvSpPr/>
          <p:nvPr/>
        </p:nvSpPr>
        <p:spPr>
          <a:xfrm>
            <a:off x="4363845" y="300121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2410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C45938-AB2E-4973-9007-F642A4917EDC}"/>
              </a:ext>
            </a:extLst>
          </p:cNvPr>
          <p:cNvSpPr>
            <a:spLocks noGrp="1"/>
          </p:cNvSpPr>
          <p:nvPr>
            <p:ph type="sldNum" sz="quarter" idx="12"/>
          </p:nvPr>
        </p:nvSpPr>
        <p:spPr/>
        <p:txBody>
          <a:bodyPr/>
          <a:lstStyle/>
          <a:p>
            <a:fld id="{6B669491-FD19-4448-A095-712FC87FC06A}" type="slidenum">
              <a:rPr lang="it-IT" smtClean="0"/>
              <a:t>11</a:t>
            </a:fld>
            <a:endParaRPr lang="it-IT"/>
          </a:p>
        </p:txBody>
      </p:sp>
      <p:pic>
        <p:nvPicPr>
          <p:cNvPr id="7" name="Picture 6">
            <a:extLst>
              <a:ext uri="{FF2B5EF4-FFF2-40B4-BE49-F238E27FC236}">
                <a16:creationId xmlns:a16="http://schemas.microsoft.com/office/drawing/2014/main" id="{3DD8E73A-B243-4CD6-9D0B-8E79D28B2340}"/>
              </a:ext>
            </a:extLst>
          </p:cNvPr>
          <p:cNvPicPr>
            <a:picLocks noChangeAspect="1"/>
          </p:cNvPicPr>
          <p:nvPr/>
        </p:nvPicPr>
        <p:blipFill rotWithShape="1">
          <a:blip r:embed="rId2"/>
          <a:srcRect l="20389" t="20191" r="21017" b="9005"/>
          <a:stretch/>
        </p:blipFill>
        <p:spPr>
          <a:xfrm>
            <a:off x="1585134" y="524695"/>
            <a:ext cx="7521544" cy="5112568"/>
          </a:xfrm>
          <a:prstGeom prst="rect">
            <a:avLst/>
          </a:prstGeom>
        </p:spPr>
      </p:pic>
      <p:pic>
        <p:nvPicPr>
          <p:cNvPr id="8" name="Picture Placeholder 4" descr="D:\Utenti\149816\Documents\Mauro\PESCA\ARGOS\2020\ONLINE KOM 4 AGOSTO\all logos.jpg">
            <a:extLst>
              <a:ext uri="{FF2B5EF4-FFF2-40B4-BE49-F238E27FC236}">
                <a16:creationId xmlns:a16="http://schemas.microsoft.com/office/drawing/2014/main" id="{D69A4DF9-239B-404F-A6F2-830FA6BA22A7}"/>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872" b="872"/>
          <a:stretch/>
        </p:blipFill>
        <p:spPr bwMode="auto">
          <a:xfrm>
            <a:off x="4337794" y="6637338"/>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790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C45938-AB2E-4973-9007-F642A4917EDC}"/>
              </a:ext>
            </a:extLst>
          </p:cNvPr>
          <p:cNvSpPr>
            <a:spLocks noGrp="1"/>
          </p:cNvSpPr>
          <p:nvPr>
            <p:ph type="sldNum" sz="quarter" idx="12"/>
          </p:nvPr>
        </p:nvSpPr>
        <p:spPr/>
        <p:txBody>
          <a:bodyPr/>
          <a:lstStyle/>
          <a:p>
            <a:fld id="{6B669491-FD19-4448-A095-712FC87FC06A}" type="slidenum">
              <a:rPr lang="it-IT" smtClean="0"/>
              <a:t>12</a:t>
            </a:fld>
            <a:endParaRPr lang="it-IT"/>
          </a:p>
        </p:txBody>
      </p:sp>
      <p:pic>
        <p:nvPicPr>
          <p:cNvPr id="8" name="Picture Placeholder 4" descr="D:\Utenti\149816\Documents\Mauro\PESCA\ARGOS\2020\ONLINE KOM 4 AGOSTO\all logos.jpg">
            <a:extLst>
              <a:ext uri="{FF2B5EF4-FFF2-40B4-BE49-F238E27FC236}">
                <a16:creationId xmlns:a16="http://schemas.microsoft.com/office/drawing/2014/main" id="{D69A4DF9-239B-404F-A6F2-830FA6BA22A7}"/>
              </a:ext>
            </a:extLst>
          </p:cNvPr>
          <p:cNvPicPr>
            <a:picLocks noGrp="1" noChangeAspect="1" noChangeArrowheads="1"/>
          </p:cNvPicPr>
          <p:nvPr>
            <p:ph type="pic" idx="13"/>
          </p:nvPr>
        </p:nvPicPr>
        <p:blipFill rotWithShape="1">
          <a:blip r:embed="rId2">
            <a:extLst>
              <a:ext uri="{28A0092B-C50C-407E-A947-70E740481C1C}">
                <a14:useLocalDpi xmlns:a14="http://schemas.microsoft.com/office/drawing/2010/main" val="0"/>
              </a:ext>
            </a:extLst>
          </a:blip>
          <a:srcRect t="872" b="872"/>
          <a:stretch/>
        </p:blipFill>
        <p:spPr bwMode="auto">
          <a:xfrm>
            <a:off x="4337794" y="6637338"/>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883271F-8D2B-4A84-8758-63B8D6D8B0F3}"/>
              </a:ext>
            </a:extLst>
          </p:cNvPr>
          <p:cNvPicPr>
            <a:picLocks noChangeAspect="1"/>
          </p:cNvPicPr>
          <p:nvPr/>
        </p:nvPicPr>
        <p:blipFill rotWithShape="1">
          <a:blip r:embed="rId3"/>
          <a:srcRect l="20367" t="17672" r="21040" b="9291"/>
          <a:stretch/>
        </p:blipFill>
        <p:spPr>
          <a:xfrm>
            <a:off x="1689874" y="467469"/>
            <a:ext cx="7312063" cy="5126849"/>
          </a:xfrm>
          <a:prstGeom prst="rect">
            <a:avLst/>
          </a:prstGeom>
        </p:spPr>
      </p:pic>
    </p:spTree>
    <p:extLst>
      <p:ext uri="{BB962C8B-B14F-4D97-AF65-F5344CB8AC3E}">
        <p14:creationId xmlns:p14="http://schemas.microsoft.com/office/powerpoint/2010/main" val="199086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AB4A19-838D-7742-BD80-0DE16E81DD8C}"/>
              </a:ext>
            </a:extLst>
          </p:cNvPr>
          <p:cNvSpPr>
            <a:spLocks noGrp="1"/>
          </p:cNvSpPr>
          <p:nvPr>
            <p:ph type="title"/>
          </p:nvPr>
        </p:nvSpPr>
        <p:spPr>
          <a:xfrm>
            <a:off x="1557181" y="499514"/>
            <a:ext cx="7178298" cy="937392"/>
          </a:xfrm>
        </p:spPr>
        <p:txBody>
          <a:bodyPr/>
          <a:lstStyle/>
          <a:p>
            <a:pPr algn="ctr"/>
            <a:r>
              <a:rPr lang="it-IT" dirty="0"/>
              <a:t>Mainstreaming Strategy </a:t>
            </a:r>
            <a:r>
              <a:rPr lang="it-IT" dirty="0" err="1"/>
              <a:t>Document</a:t>
            </a:r>
            <a:r>
              <a:rPr lang="it-IT" dirty="0"/>
              <a:t> </a:t>
            </a:r>
            <a:br>
              <a:rPr lang="it-IT" dirty="0"/>
            </a:br>
            <a:r>
              <a:rPr lang="it-IT" dirty="0"/>
              <a:t>WP2 –Action 2.1.2</a:t>
            </a:r>
          </a:p>
        </p:txBody>
      </p:sp>
      <p:sp>
        <p:nvSpPr>
          <p:cNvPr id="5" name="Segnaposto numero diapositiva 4">
            <a:extLst>
              <a:ext uri="{FF2B5EF4-FFF2-40B4-BE49-F238E27FC236}">
                <a16:creationId xmlns:a16="http://schemas.microsoft.com/office/drawing/2014/main" id="{7D46D20C-FF04-7A40-8DD5-A301120F5B85}"/>
              </a:ext>
            </a:extLst>
          </p:cNvPr>
          <p:cNvSpPr>
            <a:spLocks noGrp="1"/>
          </p:cNvSpPr>
          <p:nvPr>
            <p:ph type="sldNum" sz="quarter" idx="10"/>
          </p:nvPr>
        </p:nvSpPr>
        <p:spPr/>
        <p:txBody>
          <a:bodyPr/>
          <a:lstStyle/>
          <a:p>
            <a:fld id="{6B669491-FD19-4448-A095-712FC87FC06A}" type="slidenum">
              <a:rPr lang="it-IT" smtClean="0"/>
              <a:t>13</a:t>
            </a:fld>
            <a:endParaRPr lang="it-IT"/>
          </a:p>
        </p:txBody>
      </p:sp>
      <p:pic>
        <p:nvPicPr>
          <p:cNvPr id="9" name="Content Placeholder 8">
            <a:extLst>
              <a:ext uri="{FF2B5EF4-FFF2-40B4-BE49-F238E27FC236}">
                <a16:creationId xmlns:a16="http://schemas.microsoft.com/office/drawing/2014/main" id="{D2E74A64-A8A7-41C8-8ED2-7CC0588A195C}"/>
              </a:ext>
            </a:extLst>
          </p:cNvPr>
          <p:cNvPicPr>
            <a:picLocks noGrp="1" noChangeAspect="1"/>
          </p:cNvPicPr>
          <p:nvPr>
            <p:ph idx="1"/>
          </p:nvPr>
        </p:nvPicPr>
        <p:blipFill rotWithShape="1">
          <a:blip r:embed="rId2"/>
          <a:srcRect l="7301" t="13785" r="8329" b="3462"/>
          <a:stretch/>
        </p:blipFill>
        <p:spPr>
          <a:xfrm>
            <a:off x="1557181" y="1619597"/>
            <a:ext cx="7178297" cy="3960440"/>
          </a:xfrm>
        </p:spPr>
      </p:pic>
      <p:pic>
        <p:nvPicPr>
          <p:cNvPr id="7" name="Picture Placeholder 4" descr="D:\Utenti\149816\Documents\Mauro\PESCA\ARGOS\2020\ONLINE KOM 4 AGOSTO\all logos.jpg">
            <a:extLst>
              <a:ext uri="{FF2B5EF4-FFF2-40B4-BE49-F238E27FC236}">
                <a16:creationId xmlns:a16="http://schemas.microsoft.com/office/drawing/2014/main" id="{629E9E2C-0B10-42EA-A552-3B84265327C8}"/>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872" b="872"/>
          <a:stretch/>
        </p:blipFill>
        <p:spPr bwMode="auto">
          <a:xfrm>
            <a:off x="4337794" y="6691633"/>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831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42B3DF-C9B7-4464-B1D7-9AC98C480F19}"/>
              </a:ext>
            </a:extLst>
          </p:cNvPr>
          <p:cNvSpPr>
            <a:spLocks noGrp="1"/>
          </p:cNvSpPr>
          <p:nvPr>
            <p:ph type="sldNum" sz="quarter" idx="10"/>
          </p:nvPr>
        </p:nvSpPr>
        <p:spPr/>
        <p:txBody>
          <a:bodyPr/>
          <a:lstStyle/>
          <a:p>
            <a:fld id="{6B669491-FD19-4448-A095-712FC87FC06A}" type="slidenum">
              <a:rPr lang="it-IT" smtClean="0"/>
              <a:t>14</a:t>
            </a:fld>
            <a:endParaRPr lang="it-IT"/>
          </a:p>
        </p:txBody>
      </p:sp>
      <p:pic>
        <p:nvPicPr>
          <p:cNvPr id="8" name="Picture 7">
            <a:extLst>
              <a:ext uri="{FF2B5EF4-FFF2-40B4-BE49-F238E27FC236}">
                <a16:creationId xmlns:a16="http://schemas.microsoft.com/office/drawing/2014/main" id="{CE8737C3-760C-44CD-92C4-F171FE9780D4}"/>
              </a:ext>
            </a:extLst>
          </p:cNvPr>
          <p:cNvPicPr>
            <a:picLocks noChangeAspect="1"/>
          </p:cNvPicPr>
          <p:nvPr/>
        </p:nvPicPr>
        <p:blipFill rotWithShape="1">
          <a:blip r:embed="rId2"/>
          <a:srcRect l="20367" t="22463" r="21040" b="6896"/>
          <a:stretch/>
        </p:blipFill>
        <p:spPr>
          <a:xfrm>
            <a:off x="1385466" y="395461"/>
            <a:ext cx="7704856" cy="5225131"/>
          </a:xfrm>
          <a:prstGeom prst="rect">
            <a:avLst/>
          </a:prstGeom>
        </p:spPr>
      </p:pic>
      <p:pic>
        <p:nvPicPr>
          <p:cNvPr id="9" name="Picture Placeholder 4" descr="D:\Utenti\149816\Documents\Mauro\PESCA\ARGOS\2020\ONLINE KOM 4 AGOSTO\all logos.jpg">
            <a:extLst>
              <a:ext uri="{FF2B5EF4-FFF2-40B4-BE49-F238E27FC236}">
                <a16:creationId xmlns:a16="http://schemas.microsoft.com/office/drawing/2014/main" id="{CFE76175-E265-4C44-B06C-058F150909A0}"/>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872" b="872"/>
          <a:stretch/>
        </p:blipFill>
        <p:spPr bwMode="auto">
          <a:xfrm>
            <a:off x="4193778" y="6637338"/>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546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C767A0-B890-4CB8-A284-5C8DA662664E}"/>
              </a:ext>
            </a:extLst>
          </p:cNvPr>
          <p:cNvSpPr>
            <a:spLocks noGrp="1"/>
          </p:cNvSpPr>
          <p:nvPr>
            <p:ph type="sldNum" sz="quarter" idx="10"/>
          </p:nvPr>
        </p:nvSpPr>
        <p:spPr/>
        <p:txBody>
          <a:bodyPr/>
          <a:lstStyle/>
          <a:p>
            <a:fld id="{6B669491-FD19-4448-A095-712FC87FC06A}" type="slidenum">
              <a:rPr lang="it-IT" smtClean="0"/>
              <a:t>15</a:t>
            </a:fld>
            <a:endParaRPr lang="it-IT"/>
          </a:p>
        </p:txBody>
      </p:sp>
      <p:pic>
        <p:nvPicPr>
          <p:cNvPr id="8" name="Picture 7">
            <a:extLst>
              <a:ext uri="{FF2B5EF4-FFF2-40B4-BE49-F238E27FC236}">
                <a16:creationId xmlns:a16="http://schemas.microsoft.com/office/drawing/2014/main" id="{F0D50F71-3160-4208-BDA4-7B3B0EE939A9}"/>
              </a:ext>
            </a:extLst>
          </p:cNvPr>
          <p:cNvPicPr>
            <a:picLocks noChangeAspect="1"/>
          </p:cNvPicPr>
          <p:nvPr/>
        </p:nvPicPr>
        <p:blipFill rotWithShape="1">
          <a:blip r:embed="rId2"/>
          <a:srcRect l="20367" t="23659" r="21040" b="5699"/>
          <a:stretch/>
        </p:blipFill>
        <p:spPr>
          <a:xfrm>
            <a:off x="1241450" y="395461"/>
            <a:ext cx="7776864" cy="5273964"/>
          </a:xfrm>
          <a:prstGeom prst="rect">
            <a:avLst/>
          </a:prstGeom>
        </p:spPr>
      </p:pic>
      <p:pic>
        <p:nvPicPr>
          <p:cNvPr id="9" name="Picture Placeholder 4" descr="D:\Utenti\149816\Documents\Mauro\PESCA\ARGOS\2020\ONLINE KOM 4 AGOSTO\all logos.jpg">
            <a:extLst>
              <a:ext uri="{FF2B5EF4-FFF2-40B4-BE49-F238E27FC236}">
                <a16:creationId xmlns:a16="http://schemas.microsoft.com/office/drawing/2014/main" id="{5001DCA1-B464-4565-9ECE-012267873A5E}"/>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872" b="872"/>
          <a:stretch/>
        </p:blipFill>
        <p:spPr bwMode="auto">
          <a:xfrm>
            <a:off x="4193778" y="6606602"/>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24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21F1D0-E5AC-495B-A2B4-A6125D15E099}"/>
              </a:ext>
            </a:extLst>
          </p:cNvPr>
          <p:cNvSpPr>
            <a:spLocks noGrp="1"/>
          </p:cNvSpPr>
          <p:nvPr>
            <p:ph type="sldNum" sz="quarter" idx="10"/>
          </p:nvPr>
        </p:nvSpPr>
        <p:spPr/>
        <p:txBody>
          <a:bodyPr/>
          <a:lstStyle/>
          <a:p>
            <a:fld id="{6B669491-FD19-4448-A095-712FC87FC06A}" type="slidenum">
              <a:rPr lang="it-IT" smtClean="0"/>
              <a:t>16</a:t>
            </a:fld>
            <a:endParaRPr lang="it-IT"/>
          </a:p>
        </p:txBody>
      </p:sp>
      <p:pic>
        <p:nvPicPr>
          <p:cNvPr id="8" name="Picture 7">
            <a:extLst>
              <a:ext uri="{FF2B5EF4-FFF2-40B4-BE49-F238E27FC236}">
                <a16:creationId xmlns:a16="http://schemas.microsoft.com/office/drawing/2014/main" id="{465F8D98-A9C3-41A2-A1D7-A92115CA9250}"/>
              </a:ext>
            </a:extLst>
          </p:cNvPr>
          <p:cNvPicPr>
            <a:picLocks noChangeAspect="1"/>
          </p:cNvPicPr>
          <p:nvPr/>
        </p:nvPicPr>
        <p:blipFill rotWithShape="1">
          <a:blip r:embed="rId2"/>
          <a:srcRect l="20367" t="21265" r="21040" b="5699"/>
          <a:stretch/>
        </p:blipFill>
        <p:spPr>
          <a:xfrm>
            <a:off x="1529482" y="467469"/>
            <a:ext cx="7344816" cy="5149815"/>
          </a:xfrm>
          <a:prstGeom prst="rect">
            <a:avLst/>
          </a:prstGeom>
        </p:spPr>
      </p:pic>
      <p:pic>
        <p:nvPicPr>
          <p:cNvPr id="9" name="Picture Placeholder 4" descr="D:\Utenti\149816\Documents\Mauro\PESCA\ARGOS\2020\ONLINE KOM 4 AGOSTO\all logos.jpg">
            <a:extLst>
              <a:ext uri="{FF2B5EF4-FFF2-40B4-BE49-F238E27FC236}">
                <a16:creationId xmlns:a16="http://schemas.microsoft.com/office/drawing/2014/main" id="{2CCA1EF5-6D0A-4FB7-8BD0-CE895FCF3BED}"/>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872" b="872"/>
          <a:stretch/>
        </p:blipFill>
        <p:spPr bwMode="auto">
          <a:xfrm>
            <a:off x="4193778" y="6624402"/>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685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B7B15CA-A347-4FEC-971F-3852CE4D9AD9}"/>
              </a:ext>
            </a:extLst>
          </p:cNvPr>
          <p:cNvSpPr>
            <a:spLocks noGrp="1"/>
          </p:cNvSpPr>
          <p:nvPr>
            <p:ph type="pic" idx="13"/>
          </p:nvPr>
        </p:nvSpPr>
        <p:spPr/>
      </p:sp>
      <p:sp>
        <p:nvSpPr>
          <p:cNvPr id="5" name="Slide Number Placeholder 4">
            <a:extLst>
              <a:ext uri="{FF2B5EF4-FFF2-40B4-BE49-F238E27FC236}">
                <a16:creationId xmlns:a16="http://schemas.microsoft.com/office/drawing/2014/main" id="{7B920F3C-12D5-46DA-BB01-0AE4C4AD49B5}"/>
              </a:ext>
            </a:extLst>
          </p:cNvPr>
          <p:cNvSpPr>
            <a:spLocks noGrp="1"/>
          </p:cNvSpPr>
          <p:nvPr>
            <p:ph type="sldNum" sz="quarter" idx="10"/>
          </p:nvPr>
        </p:nvSpPr>
        <p:spPr/>
        <p:txBody>
          <a:bodyPr/>
          <a:lstStyle/>
          <a:p>
            <a:fld id="{6B669491-FD19-4448-A095-712FC87FC06A}" type="slidenum">
              <a:rPr lang="it-IT" smtClean="0"/>
              <a:t>17</a:t>
            </a:fld>
            <a:endParaRPr lang="it-IT"/>
          </a:p>
        </p:txBody>
      </p:sp>
      <p:pic>
        <p:nvPicPr>
          <p:cNvPr id="7" name="Picture 6">
            <a:extLst>
              <a:ext uri="{FF2B5EF4-FFF2-40B4-BE49-F238E27FC236}">
                <a16:creationId xmlns:a16="http://schemas.microsoft.com/office/drawing/2014/main" id="{343B5BF5-E16E-4087-9291-BA2DF562CC23}"/>
              </a:ext>
            </a:extLst>
          </p:cNvPr>
          <p:cNvPicPr>
            <a:picLocks noChangeAspect="1"/>
          </p:cNvPicPr>
          <p:nvPr/>
        </p:nvPicPr>
        <p:blipFill rotWithShape="1">
          <a:blip r:embed="rId2"/>
          <a:srcRect l="80806" t="21252" r="2882" b="71498"/>
          <a:stretch/>
        </p:blipFill>
        <p:spPr>
          <a:xfrm>
            <a:off x="1239877" y="2300298"/>
            <a:ext cx="8064896" cy="2016224"/>
          </a:xfrm>
          <a:prstGeom prst="rect">
            <a:avLst/>
          </a:prstGeom>
        </p:spPr>
      </p:pic>
      <p:sp>
        <p:nvSpPr>
          <p:cNvPr id="8" name="Titolo 4">
            <a:extLst>
              <a:ext uri="{FF2B5EF4-FFF2-40B4-BE49-F238E27FC236}">
                <a16:creationId xmlns:a16="http://schemas.microsoft.com/office/drawing/2014/main" id="{EED4AEC2-E8F2-4AE8-8B7B-4A0F995D6F47}"/>
              </a:ext>
            </a:extLst>
          </p:cNvPr>
          <p:cNvSpPr txBox="1">
            <a:spLocks/>
          </p:cNvSpPr>
          <p:nvPr/>
        </p:nvSpPr>
        <p:spPr>
          <a:xfrm>
            <a:off x="595796" y="1104452"/>
            <a:ext cx="9360954" cy="52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366" tIns="52683" rIns="105366" bIns="52683" anchor="t" anchorCtr="0">
            <a:spAutoFit/>
          </a:bodyPr>
          <a:lstStyle>
            <a:lvl1pPr algn="l" defTabSz="1007943" rtl="0" eaLnBrk="1" latinLnBrk="0" hangingPunct="1">
              <a:lnSpc>
                <a:spcPct val="90000"/>
              </a:lnSpc>
              <a:spcBef>
                <a:spcPct val="0"/>
              </a:spcBef>
              <a:buNone/>
              <a:defRPr lang="en-US" sz="3000" kern="1200">
                <a:solidFill>
                  <a:srgbClr val="1ABAED"/>
                </a:solidFill>
                <a:latin typeface="Arial" panose="020B0604020202020204" pitchFamily="34" charset="0"/>
                <a:ea typeface="+mn-ea"/>
                <a:cs typeface="Arial" panose="020B0604020202020204" pitchFamily="34" charset="0"/>
              </a:defRPr>
            </a:lvl1pPr>
          </a:lstStyle>
          <a:p>
            <a:pPr algn="ctr"/>
            <a:r>
              <a:rPr lang="it-IT" dirty="0"/>
              <a:t>ARGOS’ Social Media adresses</a:t>
            </a:r>
          </a:p>
        </p:txBody>
      </p:sp>
    </p:spTree>
    <p:extLst>
      <p:ext uri="{BB962C8B-B14F-4D97-AF65-F5344CB8AC3E}">
        <p14:creationId xmlns:p14="http://schemas.microsoft.com/office/powerpoint/2010/main" val="1844448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14E691-48A5-4529-9012-0B4BCA75A8AF}"/>
              </a:ext>
            </a:extLst>
          </p:cNvPr>
          <p:cNvSpPr>
            <a:spLocks noGrp="1"/>
          </p:cNvSpPr>
          <p:nvPr>
            <p:ph type="sldNum" sz="quarter" idx="10"/>
          </p:nvPr>
        </p:nvSpPr>
        <p:spPr/>
        <p:txBody>
          <a:bodyPr/>
          <a:lstStyle/>
          <a:p>
            <a:fld id="{6B669491-FD19-4448-A095-712FC87FC06A}" type="slidenum">
              <a:rPr lang="it-IT" smtClean="0"/>
              <a:t>18</a:t>
            </a:fld>
            <a:endParaRPr lang="it-IT"/>
          </a:p>
        </p:txBody>
      </p:sp>
      <p:pic>
        <p:nvPicPr>
          <p:cNvPr id="8" name="Picture 7">
            <a:extLst>
              <a:ext uri="{FF2B5EF4-FFF2-40B4-BE49-F238E27FC236}">
                <a16:creationId xmlns:a16="http://schemas.microsoft.com/office/drawing/2014/main" id="{CAAED91B-61DF-4033-A472-799E869BFB32}"/>
              </a:ext>
            </a:extLst>
          </p:cNvPr>
          <p:cNvPicPr>
            <a:picLocks noChangeAspect="1"/>
          </p:cNvPicPr>
          <p:nvPr/>
        </p:nvPicPr>
        <p:blipFill rotWithShape="1">
          <a:blip r:embed="rId2"/>
          <a:srcRect l="20367" t="52982" r="21713" b="4502"/>
          <a:stretch/>
        </p:blipFill>
        <p:spPr>
          <a:xfrm>
            <a:off x="665386" y="1043533"/>
            <a:ext cx="9094276" cy="3755057"/>
          </a:xfrm>
          <a:prstGeom prst="rect">
            <a:avLst/>
          </a:prstGeom>
        </p:spPr>
      </p:pic>
      <p:pic>
        <p:nvPicPr>
          <p:cNvPr id="9" name="Picture Placeholder 4" descr="D:\Utenti\149816\Documents\Mauro\PESCA\ARGOS\2020\ONLINE KOM 4 AGOSTO\all logos.jpg">
            <a:extLst>
              <a:ext uri="{FF2B5EF4-FFF2-40B4-BE49-F238E27FC236}">
                <a16:creationId xmlns:a16="http://schemas.microsoft.com/office/drawing/2014/main" id="{CB6BBCC4-95BD-41C9-B130-E3773355170F}"/>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872" b="872"/>
          <a:stretch/>
        </p:blipFill>
        <p:spPr bwMode="auto">
          <a:xfrm>
            <a:off x="4265786" y="6567579"/>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095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D55502C-6731-42F6-AD2B-0AEA7B1C343E}"/>
              </a:ext>
            </a:extLst>
          </p:cNvPr>
          <p:cNvSpPr>
            <a:spLocks noGrp="1"/>
          </p:cNvSpPr>
          <p:nvPr>
            <p:ph type="sldNum" sz="quarter" idx="10"/>
          </p:nvPr>
        </p:nvSpPr>
        <p:spPr/>
        <p:txBody>
          <a:bodyPr/>
          <a:lstStyle/>
          <a:p>
            <a:fld id="{6B669491-FD19-4448-A095-712FC87FC06A}" type="slidenum">
              <a:rPr lang="it-IT" smtClean="0"/>
              <a:t>19</a:t>
            </a:fld>
            <a:endParaRPr lang="it-IT"/>
          </a:p>
        </p:txBody>
      </p:sp>
      <p:pic>
        <p:nvPicPr>
          <p:cNvPr id="7" name="Picture 6">
            <a:extLst>
              <a:ext uri="{FF2B5EF4-FFF2-40B4-BE49-F238E27FC236}">
                <a16:creationId xmlns:a16="http://schemas.microsoft.com/office/drawing/2014/main" id="{A0EBAF9C-720F-42F9-8B28-F9E84B36D4BB}"/>
              </a:ext>
            </a:extLst>
          </p:cNvPr>
          <p:cNvPicPr>
            <a:picLocks noChangeAspect="1"/>
          </p:cNvPicPr>
          <p:nvPr/>
        </p:nvPicPr>
        <p:blipFill rotWithShape="1">
          <a:blip r:embed="rId2"/>
          <a:srcRect t="9292" r="31816" b="11686"/>
          <a:stretch/>
        </p:blipFill>
        <p:spPr>
          <a:xfrm>
            <a:off x="881410" y="395460"/>
            <a:ext cx="7992888" cy="5210671"/>
          </a:xfrm>
          <a:prstGeom prst="rect">
            <a:avLst/>
          </a:prstGeom>
        </p:spPr>
      </p:pic>
      <p:pic>
        <p:nvPicPr>
          <p:cNvPr id="8" name="Picture Placeholder 4" descr="D:\Utenti\149816\Documents\Mauro\PESCA\ARGOS\2020\ONLINE KOM 4 AGOSTO\all logos.jpg">
            <a:extLst>
              <a:ext uri="{FF2B5EF4-FFF2-40B4-BE49-F238E27FC236}">
                <a16:creationId xmlns:a16="http://schemas.microsoft.com/office/drawing/2014/main" id="{D87300A5-CA79-4E70-B133-1EFC19B4120C}"/>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872" b="872"/>
          <a:stretch/>
        </p:blipFill>
        <p:spPr bwMode="auto">
          <a:xfrm>
            <a:off x="4193778" y="6637338"/>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055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628C00-1F66-0646-8DEC-B60918F62DCE}"/>
              </a:ext>
            </a:extLst>
          </p:cNvPr>
          <p:cNvSpPr>
            <a:spLocks noGrp="1"/>
          </p:cNvSpPr>
          <p:nvPr>
            <p:ph type="title"/>
          </p:nvPr>
        </p:nvSpPr>
        <p:spPr>
          <a:xfrm>
            <a:off x="591621" y="617019"/>
            <a:ext cx="9290789" cy="992791"/>
          </a:xfrm>
        </p:spPr>
        <p:txBody>
          <a:bodyPr/>
          <a:lstStyle/>
          <a:p>
            <a:pPr algn="ctr"/>
            <a:r>
              <a:rPr lang="it-IT" dirty="0"/>
              <a:t>Events planned for the upcoming Communication Programme «Next Gen Adriatic Cooperation» </a:t>
            </a:r>
          </a:p>
        </p:txBody>
      </p:sp>
      <p:sp>
        <p:nvSpPr>
          <p:cNvPr id="3" name="Segnaposto testo 2">
            <a:extLst>
              <a:ext uri="{FF2B5EF4-FFF2-40B4-BE49-F238E27FC236}">
                <a16:creationId xmlns:a16="http://schemas.microsoft.com/office/drawing/2014/main" id="{2646A364-7CE6-E74D-A653-D7D225AAF0C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777AEAF-A983-0949-9DCA-E0C7AA2B4D69}"/>
              </a:ext>
            </a:extLst>
          </p:cNvPr>
          <p:cNvSpPr>
            <a:spLocks noGrp="1"/>
          </p:cNvSpPr>
          <p:nvPr>
            <p:ph type="sldNum" sz="quarter" idx="12"/>
          </p:nvPr>
        </p:nvSpPr>
        <p:spPr/>
        <p:txBody>
          <a:bodyPr/>
          <a:lstStyle/>
          <a:p>
            <a:fld id="{6B669491-FD19-4448-A095-712FC87FC06A}" type="slidenum">
              <a:rPr lang="it-IT" smtClean="0"/>
              <a:t>2</a:t>
            </a:fld>
            <a:endParaRPr lang="it-IT"/>
          </a:p>
        </p:txBody>
      </p:sp>
      <p:pic>
        <p:nvPicPr>
          <p:cNvPr id="6" name="Picture 4" descr="D:\Utenti\149816\Documents\Mauro\PESCA\ARGOS\2020\ONLINE KOM 4 AGOSTO\all logos.jpg">
            <a:extLst>
              <a:ext uri="{FF2B5EF4-FFF2-40B4-BE49-F238E27FC236}">
                <a16:creationId xmlns:a16="http://schemas.microsoft.com/office/drawing/2014/main" id="{E14EF5A7-ACE8-4E3C-AD42-AD9295D76F26}"/>
              </a:ext>
            </a:extLst>
          </p:cNvPr>
          <p:cNvPicPr>
            <a:picLocks noGrp="1" noChangeAspect="1" noChangeArrowheads="1"/>
          </p:cNvPicPr>
          <p:nvPr>
            <p:ph type="pic" idx="13"/>
          </p:nvPr>
        </p:nvPicPr>
        <p:blipFill>
          <a:blip r:embed="rId2">
            <a:extLst>
              <a:ext uri="{28A0092B-C50C-407E-A947-70E740481C1C}">
                <a14:useLocalDpi xmlns:a14="http://schemas.microsoft.com/office/drawing/2010/main" val="0"/>
              </a:ext>
            </a:extLst>
          </a:blip>
          <a:srcRect t="872" b="872"/>
          <a:stretch>
            <a:fillRect/>
          </a:stretch>
        </p:blipFill>
        <p:spPr bwMode="auto">
          <a:xfrm>
            <a:off x="4337794" y="6637338"/>
            <a:ext cx="6043613" cy="717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48745861-2EF0-4005-8F9B-0BFA7D8E4F03}"/>
              </a:ext>
            </a:extLst>
          </p:cNvPr>
          <p:cNvGraphicFramePr>
            <a:graphicFrameLocks noGrp="1"/>
          </p:cNvGraphicFramePr>
          <p:nvPr>
            <p:extLst>
              <p:ext uri="{D42A27DB-BD31-4B8C-83A1-F6EECF244321}">
                <p14:modId xmlns:p14="http://schemas.microsoft.com/office/powerpoint/2010/main" val="2657834387"/>
              </p:ext>
            </p:extLst>
          </p:nvPr>
        </p:nvGraphicFramePr>
        <p:xfrm>
          <a:off x="593726" y="1763713"/>
          <a:ext cx="9357455" cy="301332"/>
        </p:xfrm>
        <a:graphic>
          <a:graphicData uri="http://schemas.openxmlformats.org/drawingml/2006/table">
            <a:tbl>
              <a:tblPr firstRow="1" firstCol="1" bandRow="1">
                <a:tableStyleId>{5C22544A-7EE6-4342-B048-85BDC9FD1C3A}</a:tableStyleId>
              </a:tblPr>
              <a:tblGrid>
                <a:gridCol w="1964258">
                  <a:extLst>
                    <a:ext uri="{9D8B030D-6E8A-4147-A177-3AD203B41FA5}">
                      <a16:colId xmlns:a16="http://schemas.microsoft.com/office/drawing/2014/main" val="3370250015"/>
                    </a:ext>
                  </a:extLst>
                </a:gridCol>
                <a:gridCol w="3671802">
                  <a:extLst>
                    <a:ext uri="{9D8B030D-6E8A-4147-A177-3AD203B41FA5}">
                      <a16:colId xmlns:a16="http://schemas.microsoft.com/office/drawing/2014/main" val="1830542618"/>
                    </a:ext>
                  </a:extLst>
                </a:gridCol>
                <a:gridCol w="3721395">
                  <a:extLst>
                    <a:ext uri="{9D8B030D-6E8A-4147-A177-3AD203B41FA5}">
                      <a16:colId xmlns:a16="http://schemas.microsoft.com/office/drawing/2014/main" val="3124535028"/>
                    </a:ext>
                  </a:extLst>
                </a:gridCol>
              </a:tblGrid>
              <a:tr h="301332">
                <a:tc>
                  <a:txBody>
                    <a:bodyPr/>
                    <a:lstStyle/>
                    <a:p>
                      <a:pPr algn="ctr">
                        <a:lnSpc>
                          <a:spcPct val="107000"/>
                        </a:lnSpc>
                        <a:spcAft>
                          <a:spcPts val="800"/>
                        </a:spcAft>
                      </a:pPr>
                      <a:r>
                        <a:rPr lang="it-IT" sz="1100" dirty="0">
                          <a:effectLst/>
                        </a:rPr>
                        <a:t>Titolo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it-IT" sz="1100" dirty="0">
                          <a:effectLst/>
                        </a:rPr>
                        <a:t>Partecipanti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it-IT" sz="1100" dirty="0">
                          <a:effectLst/>
                        </a:rPr>
                        <a:t>Oggetto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1705127"/>
                  </a:ext>
                </a:extLst>
              </a:tr>
            </a:tbl>
          </a:graphicData>
        </a:graphic>
      </p:graphicFrame>
      <p:graphicFrame>
        <p:nvGraphicFramePr>
          <p:cNvPr id="9" name="Table 8">
            <a:extLst>
              <a:ext uri="{FF2B5EF4-FFF2-40B4-BE49-F238E27FC236}">
                <a16:creationId xmlns:a16="http://schemas.microsoft.com/office/drawing/2014/main" id="{F44D83E4-B110-4A7D-BB21-544DBB1C65F2}"/>
              </a:ext>
            </a:extLst>
          </p:cNvPr>
          <p:cNvGraphicFramePr>
            <a:graphicFrameLocks noGrp="1"/>
          </p:cNvGraphicFramePr>
          <p:nvPr>
            <p:extLst>
              <p:ext uri="{D42A27DB-BD31-4B8C-83A1-F6EECF244321}">
                <p14:modId xmlns:p14="http://schemas.microsoft.com/office/powerpoint/2010/main" val="218191864"/>
              </p:ext>
            </p:extLst>
          </p:nvPr>
        </p:nvGraphicFramePr>
        <p:xfrm>
          <a:off x="593726" y="2165123"/>
          <a:ext cx="9357456" cy="805996"/>
        </p:xfrm>
        <a:graphic>
          <a:graphicData uri="http://schemas.openxmlformats.org/drawingml/2006/table">
            <a:tbl>
              <a:tblPr firstRow="1" firstCol="1" bandRow="1"/>
              <a:tblGrid>
                <a:gridCol w="1964260">
                  <a:extLst>
                    <a:ext uri="{9D8B030D-6E8A-4147-A177-3AD203B41FA5}">
                      <a16:colId xmlns:a16="http://schemas.microsoft.com/office/drawing/2014/main" val="2374252306"/>
                    </a:ext>
                  </a:extLst>
                </a:gridCol>
                <a:gridCol w="3671801">
                  <a:extLst>
                    <a:ext uri="{9D8B030D-6E8A-4147-A177-3AD203B41FA5}">
                      <a16:colId xmlns:a16="http://schemas.microsoft.com/office/drawing/2014/main" val="1478662679"/>
                    </a:ext>
                  </a:extLst>
                </a:gridCol>
                <a:gridCol w="3721395">
                  <a:extLst>
                    <a:ext uri="{9D8B030D-6E8A-4147-A177-3AD203B41FA5}">
                      <a16:colId xmlns:a16="http://schemas.microsoft.com/office/drawing/2014/main" val="1258349881"/>
                    </a:ext>
                  </a:extLst>
                </a:gridCol>
              </a:tblGrid>
              <a:tr h="805996">
                <a:tc>
                  <a:txBody>
                    <a:bodyPr/>
                    <a:lstStyle/>
                    <a:p>
                      <a:pP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1.Situazione degli  stock ittici e della pesca.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476" marR="50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pPr>
                      <a:r>
                        <a:rPr lang="it-IT" sz="1400" dirty="0">
                          <a:effectLst/>
                          <a:latin typeface="Calibri" panose="020F0502020204030204" pitchFamily="34" charset="0"/>
                          <a:ea typeface="Calibri" panose="020F0502020204030204" pitchFamily="34" charset="0"/>
                          <a:cs typeface="Times New Roman" panose="02020603050405020304" pitchFamily="18" charset="0"/>
                        </a:rPr>
                        <a:t>Incontro tecnico solo tra esperti  scientifici ( CNR, IOF, OGS) e chi è interessato alla governance.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476" marR="50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Situazione dal punto di vista scientifico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476" marR="50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611029"/>
                  </a:ext>
                </a:extLst>
              </a:tr>
            </a:tbl>
          </a:graphicData>
        </a:graphic>
      </p:graphicFrame>
      <p:graphicFrame>
        <p:nvGraphicFramePr>
          <p:cNvPr id="11" name="Table 10">
            <a:extLst>
              <a:ext uri="{FF2B5EF4-FFF2-40B4-BE49-F238E27FC236}">
                <a16:creationId xmlns:a16="http://schemas.microsoft.com/office/drawing/2014/main" id="{A7BB1BD2-1D77-447E-B358-DEDA7C4E0004}"/>
              </a:ext>
            </a:extLst>
          </p:cNvPr>
          <p:cNvGraphicFramePr>
            <a:graphicFrameLocks noGrp="1"/>
          </p:cNvGraphicFramePr>
          <p:nvPr>
            <p:extLst>
              <p:ext uri="{D42A27DB-BD31-4B8C-83A1-F6EECF244321}">
                <p14:modId xmlns:p14="http://schemas.microsoft.com/office/powerpoint/2010/main" val="833543927"/>
              </p:ext>
            </p:extLst>
          </p:nvPr>
        </p:nvGraphicFramePr>
        <p:xfrm>
          <a:off x="593726" y="3125022"/>
          <a:ext cx="9363024" cy="1359599"/>
        </p:xfrm>
        <a:graphic>
          <a:graphicData uri="http://schemas.openxmlformats.org/drawingml/2006/table">
            <a:tbl>
              <a:tblPr firstRow="1" firstCol="1" bandRow="1"/>
              <a:tblGrid>
                <a:gridCol w="1965428">
                  <a:extLst>
                    <a:ext uri="{9D8B030D-6E8A-4147-A177-3AD203B41FA5}">
                      <a16:colId xmlns:a16="http://schemas.microsoft.com/office/drawing/2014/main" val="3503688537"/>
                    </a:ext>
                  </a:extLst>
                </a:gridCol>
                <a:gridCol w="3673988">
                  <a:extLst>
                    <a:ext uri="{9D8B030D-6E8A-4147-A177-3AD203B41FA5}">
                      <a16:colId xmlns:a16="http://schemas.microsoft.com/office/drawing/2014/main" val="3314663744"/>
                    </a:ext>
                  </a:extLst>
                </a:gridCol>
                <a:gridCol w="3723608">
                  <a:extLst>
                    <a:ext uri="{9D8B030D-6E8A-4147-A177-3AD203B41FA5}">
                      <a16:colId xmlns:a16="http://schemas.microsoft.com/office/drawing/2014/main" val="255565927"/>
                    </a:ext>
                  </a:extLst>
                </a:gridCol>
              </a:tblGrid>
              <a:tr h="522287">
                <a:tc>
                  <a:txBody>
                    <a:bodyPr/>
                    <a:lstStyle/>
                    <a:p>
                      <a:pP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2.Economia ittica in una prospettiva di sostenibilità.</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2295" marR="22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pPr>
                      <a:r>
                        <a:rPr lang="it-IT" sz="1400" dirty="0">
                          <a:effectLst/>
                          <a:latin typeface="Calibri" panose="020F0502020204030204" pitchFamily="34" charset="0"/>
                          <a:ea typeface="Calibri" panose="020F0502020204030204" pitchFamily="34" charset="0"/>
                          <a:cs typeface="Times New Roman" panose="02020603050405020304" pitchFamily="18" charset="0"/>
                        </a:rPr>
                        <a:t>Incontro anche con i pescatori, un esperto in economia e in marketing.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it-IT" sz="1400" dirty="0">
                          <a:effectLst/>
                          <a:latin typeface="Calibri" panose="020F0502020204030204" pitchFamily="34" charset="0"/>
                          <a:ea typeface="Calibri" panose="020F0502020204030204" pitchFamily="34" charset="0"/>
                          <a:cs typeface="Times New Roman" panose="02020603050405020304" pitchFamily="18" charset="0"/>
                        </a:rPr>
                        <a:t>Parti scientifiche (CNR, IOF,OGS, etc..)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2295" marR="22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Quali le criticità. Valore dell’economia ittica nell’Adriatico. Futuri sviluppi della pesca nell’Adriatico (rientra anche la l’attività economica dei molluschi). Differenze tra piccola pesca e strascico. Far capire a che cosa servono i progetti comunitari.</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2295" marR="22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6397031"/>
                  </a:ext>
                </a:extLst>
              </a:tr>
            </a:tbl>
          </a:graphicData>
        </a:graphic>
      </p:graphicFrame>
      <p:graphicFrame>
        <p:nvGraphicFramePr>
          <p:cNvPr id="12" name="Table 11">
            <a:extLst>
              <a:ext uri="{FF2B5EF4-FFF2-40B4-BE49-F238E27FC236}">
                <a16:creationId xmlns:a16="http://schemas.microsoft.com/office/drawing/2014/main" id="{2A52DEA1-EE2A-4C45-88F0-DBA14119EC02}"/>
              </a:ext>
            </a:extLst>
          </p:cNvPr>
          <p:cNvGraphicFramePr>
            <a:graphicFrameLocks noGrp="1"/>
          </p:cNvGraphicFramePr>
          <p:nvPr>
            <p:extLst>
              <p:ext uri="{D42A27DB-BD31-4B8C-83A1-F6EECF244321}">
                <p14:modId xmlns:p14="http://schemas.microsoft.com/office/powerpoint/2010/main" val="1694040921"/>
              </p:ext>
            </p:extLst>
          </p:nvPr>
        </p:nvGraphicFramePr>
        <p:xfrm>
          <a:off x="593726" y="4618765"/>
          <a:ext cx="9357454" cy="781910"/>
        </p:xfrm>
        <a:graphic>
          <a:graphicData uri="http://schemas.openxmlformats.org/drawingml/2006/table">
            <a:tbl>
              <a:tblPr firstRow="1" firstCol="1" bandRow="1"/>
              <a:tblGrid>
                <a:gridCol w="1964259">
                  <a:extLst>
                    <a:ext uri="{9D8B030D-6E8A-4147-A177-3AD203B41FA5}">
                      <a16:colId xmlns:a16="http://schemas.microsoft.com/office/drawing/2014/main" val="1153711246"/>
                    </a:ext>
                  </a:extLst>
                </a:gridCol>
                <a:gridCol w="3671801">
                  <a:extLst>
                    <a:ext uri="{9D8B030D-6E8A-4147-A177-3AD203B41FA5}">
                      <a16:colId xmlns:a16="http://schemas.microsoft.com/office/drawing/2014/main" val="3103454671"/>
                    </a:ext>
                  </a:extLst>
                </a:gridCol>
                <a:gridCol w="3721394">
                  <a:extLst>
                    <a:ext uri="{9D8B030D-6E8A-4147-A177-3AD203B41FA5}">
                      <a16:colId xmlns:a16="http://schemas.microsoft.com/office/drawing/2014/main" val="3296689820"/>
                    </a:ext>
                  </a:extLst>
                </a:gridCol>
              </a:tblGrid>
              <a:tr h="781910">
                <a:tc>
                  <a:txBody>
                    <a:bodyPr/>
                    <a:lstStyle/>
                    <a:p>
                      <a:pP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3. Governare l’Adriatico per una politica comune.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476" marR="50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pPr>
                      <a:r>
                        <a:rPr lang="it-IT" sz="1400" dirty="0">
                          <a:effectLst/>
                          <a:latin typeface="Calibri" panose="020F0502020204030204" pitchFamily="34" charset="0"/>
                          <a:ea typeface="Calibri" panose="020F0502020204030204" pitchFamily="34" charset="0"/>
                          <a:cs typeface="Times New Roman" panose="02020603050405020304" pitchFamily="18" charset="0"/>
                        </a:rPr>
                        <a:t>Far partecipare anche la parte politica. </a:t>
                      </a:r>
                    </a:p>
                    <a:p>
                      <a:pPr marL="457200">
                        <a:lnSpc>
                          <a:spcPct val="107000"/>
                        </a:lnSpc>
                      </a:pPr>
                      <a:r>
                        <a:rPr lang="it-IT" sz="1400" dirty="0">
                          <a:effectLst/>
                          <a:latin typeface="Calibri" panose="020F0502020204030204" pitchFamily="34" charset="0"/>
                          <a:ea typeface="Calibri" panose="020F0502020204030204" pitchFamily="34" charset="0"/>
                          <a:cs typeface="Times New Roman" panose="02020603050405020304" pitchFamily="18" charset="0"/>
                        </a:rPr>
                        <a:t>Gli assessori regionali e anche il Ministero.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476" marR="50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L’ Adriatico è uno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476" marR="50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8839790"/>
                  </a:ext>
                </a:extLst>
              </a:tr>
            </a:tbl>
          </a:graphicData>
        </a:graphic>
      </p:graphicFrame>
    </p:spTree>
    <p:extLst>
      <p:ext uri="{BB962C8B-B14F-4D97-AF65-F5344CB8AC3E}">
        <p14:creationId xmlns:p14="http://schemas.microsoft.com/office/powerpoint/2010/main" val="2987432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F3E4B6E-487B-4D4C-BE9F-D37347EC36DB}"/>
              </a:ext>
            </a:extLst>
          </p:cNvPr>
          <p:cNvPicPr>
            <a:picLocks noGrp="1" noChangeAspect="1"/>
          </p:cNvPicPr>
          <p:nvPr>
            <p:ph type="pic" idx="1"/>
          </p:nvPr>
        </p:nvPicPr>
        <p:blipFill rotWithShape="1">
          <a:blip r:embed="rId2"/>
          <a:srcRect l="1188" t="8305" r="2341" b="14045"/>
          <a:stretch/>
        </p:blipFill>
        <p:spPr>
          <a:xfrm>
            <a:off x="1457474" y="1835621"/>
            <a:ext cx="7156910" cy="3240360"/>
          </a:xfrm>
        </p:spPr>
      </p:pic>
      <p:sp>
        <p:nvSpPr>
          <p:cNvPr id="4" name="Segnaposto numero diapositiva 3">
            <a:extLst>
              <a:ext uri="{FF2B5EF4-FFF2-40B4-BE49-F238E27FC236}">
                <a16:creationId xmlns:a16="http://schemas.microsoft.com/office/drawing/2014/main" id="{B92EE5F2-DE34-A246-ACA1-602F08ECB764}"/>
              </a:ext>
            </a:extLst>
          </p:cNvPr>
          <p:cNvSpPr>
            <a:spLocks noGrp="1"/>
          </p:cNvSpPr>
          <p:nvPr>
            <p:ph type="sldNum" sz="quarter" idx="10"/>
          </p:nvPr>
        </p:nvSpPr>
        <p:spPr/>
        <p:txBody>
          <a:bodyPr/>
          <a:lstStyle/>
          <a:p>
            <a:fld id="{6B669491-FD19-4448-A095-712FC87FC06A}" type="slidenum">
              <a:rPr lang="it-IT" smtClean="0"/>
              <a:t>20</a:t>
            </a:fld>
            <a:endParaRPr lang="it-IT"/>
          </a:p>
        </p:txBody>
      </p:sp>
      <p:sp>
        <p:nvSpPr>
          <p:cNvPr id="5" name="Titolo 4">
            <a:extLst>
              <a:ext uri="{FF2B5EF4-FFF2-40B4-BE49-F238E27FC236}">
                <a16:creationId xmlns:a16="http://schemas.microsoft.com/office/drawing/2014/main" id="{C941FBDC-6734-6D4C-A123-97DF7AEDC9E3}"/>
              </a:ext>
            </a:extLst>
          </p:cNvPr>
          <p:cNvSpPr>
            <a:spLocks noGrp="1"/>
          </p:cNvSpPr>
          <p:nvPr>
            <p:ph type="title"/>
          </p:nvPr>
        </p:nvSpPr>
        <p:spPr>
          <a:xfrm>
            <a:off x="595796" y="499514"/>
            <a:ext cx="9360954" cy="521893"/>
          </a:xfrm>
        </p:spPr>
        <p:txBody>
          <a:bodyPr/>
          <a:lstStyle/>
          <a:p>
            <a:pPr algn="ctr"/>
            <a:r>
              <a:rPr lang="it-IT" dirty="0"/>
              <a:t>Social Media</a:t>
            </a:r>
          </a:p>
        </p:txBody>
      </p:sp>
      <p:pic>
        <p:nvPicPr>
          <p:cNvPr id="7" name="Picture Placeholder 4" descr="D:\Utenti\149816\Documents\Mauro\PESCA\ARGOS\2020\ONLINE KOM 4 AGOSTO\all logos.jpg">
            <a:extLst>
              <a:ext uri="{FF2B5EF4-FFF2-40B4-BE49-F238E27FC236}">
                <a16:creationId xmlns:a16="http://schemas.microsoft.com/office/drawing/2014/main" id="{E7D9D0CF-D5D1-40B2-9816-13DAD3B0F282}"/>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872" b="872"/>
          <a:stretch/>
        </p:blipFill>
        <p:spPr bwMode="auto">
          <a:xfrm>
            <a:off x="4049762" y="6588149"/>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10" name="Titolo 4">
            <a:extLst>
              <a:ext uri="{FF2B5EF4-FFF2-40B4-BE49-F238E27FC236}">
                <a16:creationId xmlns:a16="http://schemas.microsoft.com/office/drawing/2014/main" id="{3CDAA684-1A0E-4494-8378-3DDF3628E77E}"/>
              </a:ext>
            </a:extLst>
          </p:cNvPr>
          <p:cNvSpPr txBox="1">
            <a:spLocks/>
          </p:cNvSpPr>
          <p:nvPr/>
        </p:nvSpPr>
        <p:spPr>
          <a:xfrm>
            <a:off x="595796" y="1104452"/>
            <a:ext cx="9360954" cy="52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366" tIns="52683" rIns="105366" bIns="52683" anchor="t" anchorCtr="0">
            <a:spAutoFit/>
          </a:bodyPr>
          <a:lstStyle>
            <a:lvl1pPr algn="l" defTabSz="1007943" rtl="0" eaLnBrk="1" latinLnBrk="0" hangingPunct="1">
              <a:lnSpc>
                <a:spcPct val="90000"/>
              </a:lnSpc>
              <a:spcBef>
                <a:spcPct val="0"/>
              </a:spcBef>
              <a:buNone/>
              <a:defRPr lang="en-US" sz="3000" kern="1200">
                <a:solidFill>
                  <a:srgbClr val="1ABAED"/>
                </a:solidFill>
                <a:latin typeface="Arial" panose="020B0604020202020204" pitchFamily="34" charset="0"/>
                <a:ea typeface="+mn-ea"/>
                <a:cs typeface="Arial" panose="020B0604020202020204" pitchFamily="34" charset="0"/>
              </a:defRPr>
            </a:lvl1pPr>
          </a:lstStyle>
          <a:p>
            <a:pPr algn="ctr"/>
            <a:r>
              <a:rPr lang="it-IT" dirty="0"/>
              <a:t>Instagram</a:t>
            </a:r>
          </a:p>
        </p:txBody>
      </p:sp>
    </p:spTree>
    <p:extLst>
      <p:ext uri="{BB962C8B-B14F-4D97-AF65-F5344CB8AC3E}">
        <p14:creationId xmlns:p14="http://schemas.microsoft.com/office/powerpoint/2010/main" val="2246971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92EE5F2-DE34-A246-ACA1-602F08ECB764}"/>
              </a:ext>
            </a:extLst>
          </p:cNvPr>
          <p:cNvSpPr>
            <a:spLocks noGrp="1"/>
          </p:cNvSpPr>
          <p:nvPr>
            <p:ph type="sldNum" sz="quarter" idx="10"/>
          </p:nvPr>
        </p:nvSpPr>
        <p:spPr/>
        <p:txBody>
          <a:bodyPr/>
          <a:lstStyle/>
          <a:p>
            <a:fld id="{6B669491-FD19-4448-A095-712FC87FC06A}" type="slidenum">
              <a:rPr lang="it-IT" smtClean="0"/>
              <a:t>21</a:t>
            </a:fld>
            <a:endParaRPr lang="it-IT"/>
          </a:p>
        </p:txBody>
      </p:sp>
      <p:sp>
        <p:nvSpPr>
          <p:cNvPr id="5" name="Titolo 4">
            <a:extLst>
              <a:ext uri="{FF2B5EF4-FFF2-40B4-BE49-F238E27FC236}">
                <a16:creationId xmlns:a16="http://schemas.microsoft.com/office/drawing/2014/main" id="{C941FBDC-6734-6D4C-A123-97DF7AEDC9E3}"/>
              </a:ext>
            </a:extLst>
          </p:cNvPr>
          <p:cNvSpPr>
            <a:spLocks noGrp="1"/>
          </p:cNvSpPr>
          <p:nvPr>
            <p:ph type="title"/>
          </p:nvPr>
        </p:nvSpPr>
        <p:spPr>
          <a:xfrm>
            <a:off x="595796" y="150492"/>
            <a:ext cx="9360954" cy="521893"/>
          </a:xfrm>
        </p:spPr>
        <p:txBody>
          <a:bodyPr/>
          <a:lstStyle/>
          <a:p>
            <a:pPr algn="ctr"/>
            <a:r>
              <a:rPr lang="it-IT" dirty="0"/>
              <a:t>Social Media</a:t>
            </a:r>
          </a:p>
        </p:txBody>
      </p:sp>
      <p:pic>
        <p:nvPicPr>
          <p:cNvPr id="7" name="Picture Placeholder 4" descr="D:\Utenti\149816\Documents\Mauro\PESCA\ARGOS\2020\ONLINE KOM 4 AGOSTO\all logos.jpg">
            <a:extLst>
              <a:ext uri="{FF2B5EF4-FFF2-40B4-BE49-F238E27FC236}">
                <a16:creationId xmlns:a16="http://schemas.microsoft.com/office/drawing/2014/main" id="{E7D9D0CF-D5D1-40B2-9816-13DAD3B0F282}"/>
              </a:ext>
            </a:extLst>
          </p:cNvPr>
          <p:cNvPicPr>
            <a:picLocks noGrp="1" noChangeAspect="1" noChangeArrowheads="1"/>
          </p:cNvPicPr>
          <p:nvPr>
            <p:ph type="pic" idx="13"/>
          </p:nvPr>
        </p:nvPicPr>
        <p:blipFill rotWithShape="1">
          <a:blip r:embed="rId2">
            <a:extLst>
              <a:ext uri="{28A0092B-C50C-407E-A947-70E740481C1C}">
                <a14:useLocalDpi xmlns:a14="http://schemas.microsoft.com/office/drawing/2010/main" val="0"/>
              </a:ext>
            </a:extLst>
          </a:blip>
          <a:srcRect t="872" b="872"/>
          <a:stretch/>
        </p:blipFill>
        <p:spPr bwMode="auto">
          <a:xfrm>
            <a:off x="4049762" y="6588149"/>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10" name="Titolo 4">
            <a:extLst>
              <a:ext uri="{FF2B5EF4-FFF2-40B4-BE49-F238E27FC236}">
                <a16:creationId xmlns:a16="http://schemas.microsoft.com/office/drawing/2014/main" id="{3CDAA684-1A0E-4494-8378-3DDF3628E77E}"/>
              </a:ext>
            </a:extLst>
          </p:cNvPr>
          <p:cNvSpPr txBox="1">
            <a:spLocks/>
          </p:cNvSpPr>
          <p:nvPr/>
        </p:nvSpPr>
        <p:spPr>
          <a:xfrm>
            <a:off x="630971" y="595922"/>
            <a:ext cx="9360954" cy="52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366" tIns="52683" rIns="105366" bIns="52683" anchor="t" anchorCtr="0">
            <a:spAutoFit/>
          </a:bodyPr>
          <a:lstStyle>
            <a:lvl1pPr algn="l" defTabSz="1007943" rtl="0" eaLnBrk="1" latinLnBrk="0" hangingPunct="1">
              <a:lnSpc>
                <a:spcPct val="90000"/>
              </a:lnSpc>
              <a:spcBef>
                <a:spcPct val="0"/>
              </a:spcBef>
              <a:buNone/>
              <a:defRPr lang="en-US" sz="3000" kern="1200">
                <a:solidFill>
                  <a:srgbClr val="1ABAED"/>
                </a:solidFill>
                <a:latin typeface="Arial" panose="020B0604020202020204" pitchFamily="34" charset="0"/>
                <a:ea typeface="+mn-ea"/>
                <a:cs typeface="Arial" panose="020B0604020202020204" pitchFamily="34" charset="0"/>
              </a:defRPr>
            </a:lvl1pPr>
          </a:lstStyle>
          <a:p>
            <a:pPr algn="ctr"/>
            <a:r>
              <a:rPr lang="it-IT" dirty="0"/>
              <a:t>Facebook</a:t>
            </a:r>
          </a:p>
        </p:txBody>
      </p:sp>
      <p:pic>
        <p:nvPicPr>
          <p:cNvPr id="8" name="Picture Placeholder 7">
            <a:extLst>
              <a:ext uri="{FF2B5EF4-FFF2-40B4-BE49-F238E27FC236}">
                <a16:creationId xmlns:a16="http://schemas.microsoft.com/office/drawing/2014/main" id="{F75B0B4F-353D-4A97-86C5-BA04AE84370F}"/>
              </a:ext>
            </a:extLst>
          </p:cNvPr>
          <p:cNvPicPr>
            <a:picLocks noGrp="1" noChangeAspect="1"/>
          </p:cNvPicPr>
          <p:nvPr>
            <p:ph type="pic" idx="1"/>
          </p:nvPr>
        </p:nvPicPr>
        <p:blipFill rotWithShape="1">
          <a:blip r:embed="rId3"/>
          <a:srcRect l="17984" t="5573" r="19602" b="3188"/>
          <a:stretch/>
        </p:blipFill>
        <p:spPr>
          <a:xfrm>
            <a:off x="2567533" y="1259557"/>
            <a:ext cx="5556746" cy="4569705"/>
          </a:xfrm>
        </p:spPr>
      </p:pic>
    </p:spTree>
    <p:extLst>
      <p:ext uri="{BB962C8B-B14F-4D97-AF65-F5344CB8AC3E}">
        <p14:creationId xmlns:p14="http://schemas.microsoft.com/office/powerpoint/2010/main" val="2683471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E2DE-F260-4FEC-AA99-D662CDF65237}"/>
              </a:ext>
            </a:extLst>
          </p:cNvPr>
          <p:cNvSpPr>
            <a:spLocks noGrp="1"/>
          </p:cNvSpPr>
          <p:nvPr>
            <p:ph type="title"/>
          </p:nvPr>
        </p:nvSpPr>
        <p:spPr>
          <a:xfrm>
            <a:off x="735063" y="1105612"/>
            <a:ext cx="9221688" cy="591143"/>
          </a:xfrm>
        </p:spPr>
        <p:txBody>
          <a:bodyPr/>
          <a:lstStyle/>
          <a:p>
            <a:pPr algn="ctr" defTabSz="363703" eaLnBrk="0" hangingPunct="0"/>
            <a:r>
              <a:rPr lang="it-IT"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Minimum </a:t>
            </a:r>
            <a:r>
              <a:rPr lang="it-IT" sz="3500" b="1" dirty="0" err="1">
                <a:solidFill>
                  <a:srgbClr val="00B050"/>
                </a:solidFill>
                <a:effectLst>
                  <a:outerShdw blurRad="38100" dist="38100" dir="2700000" algn="tl">
                    <a:srgbClr val="000000">
                      <a:alpha val="43137"/>
                    </a:srgbClr>
                  </a:outerShdw>
                </a:effectLst>
                <a:latin typeface="Bahnschrift" panose="020B0502040204020203" pitchFamily="34" charset="0"/>
                <a:cs typeface="+mn-cs"/>
              </a:rPr>
              <a:t>Required</a:t>
            </a:r>
            <a:r>
              <a:rPr lang="it-IT"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 Activities</a:t>
            </a:r>
            <a:endParaRPr lang="en-GB"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endParaRPr>
          </a:p>
        </p:txBody>
      </p:sp>
      <p:sp>
        <p:nvSpPr>
          <p:cNvPr id="4" name="Segnaposto numero diapositiva 3">
            <a:extLst>
              <a:ext uri="{FF2B5EF4-FFF2-40B4-BE49-F238E27FC236}">
                <a16:creationId xmlns:a16="http://schemas.microsoft.com/office/drawing/2014/main" id="{E3FCBDA3-6B00-45B6-B0E0-0E6B989A7659}"/>
              </a:ext>
            </a:extLst>
          </p:cNvPr>
          <p:cNvSpPr>
            <a:spLocks noGrp="1"/>
          </p:cNvSpPr>
          <p:nvPr>
            <p:ph type="sldNum" sz="quarter" idx="12"/>
          </p:nvPr>
        </p:nvSpPr>
        <p:spPr/>
        <p:txBody>
          <a:bodyPr/>
          <a:lstStyle/>
          <a:p>
            <a:fld id="{9E43AF4C-ECE0-483C-A26F-0882D69BA3F5}" type="slidenum">
              <a:rPr lang="it-IT" smtClean="0"/>
              <a:t>22</a:t>
            </a:fld>
            <a:endParaRPr lang="it-IT"/>
          </a:p>
        </p:txBody>
      </p:sp>
      <p:pic>
        <p:nvPicPr>
          <p:cNvPr id="6" name="Picture 4" descr="D:\Utenti\149816\Documents\Mauro\PESCA\ARGOS\2020\ONLINE KOM 4 AGOSTO\all logos.jpg">
            <a:extLst>
              <a:ext uri="{FF2B5EF4-FFF2-40B4-BE49-F238E27FC236}">
                <a16:creationId xmlns:a16="http://schemas.microsoft.com/office/drawing/2014/main" id="{EED50F8A-1CCC-4E19-80D6-20F586CEE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0083" y="6698549"/>
            <a:ext cx="5097113" cy="6163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C55D0C8-9B5F-4D16-B41B-0433F6031963}"/>
              </a:ext>
            </a:extLst>
          </p:cNvPr>
          <p:cNvPicPr>
            <a:picLocks noChangeAspect="1"/>
          </p:cNvPicPr>
          <p:nvPr/>
        </p:nvPicPr>
        <p:blipFill>
          <a:blip r:embed="rId3"/>
          <a:stretch>
            <a:fillRect/>
          </a:stretch>
        </p:blipFill>
        <p:spPr>
          <a:xfrm>
            <a:off x="1212052" y="1765608"/>
            <a:ext cx="8476091" cy="3256955"/>
          </a:xfrm>
          <a:prstGeom prst="rect">
            <a:avLst/>
          </a:prstGeom>
        </p:spPr>
      </p:pic>
    </p:spTree>
    <p:extLst>
      <p:ext uri="{BB962C8B-B14F-4D97-AF65-F5344CB8AC3E}">
        <p14:creationId xmlns:p14="http://schemas.microsoft.com/office/powerpoint/2010/main" val="1044170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625D-4274-44B3-915D-131879B07674}"/>
              </a:ext>
            </a:extLst>
          </p:cNvPr>
          <p:cNvSpPr>
            <a:spLocks noGrp="1"/>
          </p:cNvSpPr>
          <p:nvPr>
            <p:ph type="title"/>
          </p:nvPr>
        </p:nvSpPr>
        <p:spPr/>
        <p:txBody>
          <a:bodyPr>
            <a:normAutofit/>
          </a:bodyPr>
          <a:lstStyle/>
          <a:p>
            <a:pPr algn="ctr" defTabSz="363703" eaLnBrk="0" hangingPunct="0"/>
            <a:r>
              <a:rPr lang="it-IT" sz="2864"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What else </a:t>
            </a:r>
            <a:r>
              <a:rPr lang="it-IT" sz="2864" b="1" dirty="0" err="1">
                <a:solidFill>
                  <a:srgbClr val="00B050"/>
                </a:solidFill>
                <a:effectLst>
                  <a:outerShdw blurRad="38100" dist="38100" dir="2700000" algn="tl">
                    <a:srgbClr val="000000">
                      <a:alpha val="43137"/>
                    </a:srgbClr>
                  </a:outerShdw>
                </a:effectLst>
                <a:latin typeface="Bahnschrift" panose="020B0502040204020203" pitchFamily="34" charset="0"/>
                <a:cs typeface="+mn-cs"/>
              </a:rPr>
              <a:t>is</a:t>
            </a:r>
            <a:r>
              <a:rPr lang="it-IT" sz="2864"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 </a:t>
            </a:r>
            <a:r>
              <a:rPr lang="it-IT" sz="2864" b="1" dirty="0" err="1">
                <a:solidFill>
                  <a:srgbClr val="00B050"/>
                </a:solidFill>
                <a:effectLst>
                  <a:outerShdw blurRad="38100" dist="38100" dir="2700000" algn="tl">
                    <a:srgbClr val="000000">
                      <a:alpha val="43137"/>
                    </a:srgbClr>
                  </a:outerShdw>
                </a:effectLst>
                <a:latin typeface="Bahnschrift" panose="020B0502040204020203" pitchFamily="34" charset="0"/>
                <a:cs typeface="+mn-cs"/>
              </a:rPr>
              <a:t>Programme</a:t>
            </a:r>
            <a:r>
              <a:rPr lang="it-IT" sz="2864"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 </a:t>
            </a:r>
            <a:r>
              <a:rPr lang="it-IT" sz="2864" b="1" dirty="0" err="1">
                <a:solidFill>
                  <a:srgbClr val="00B050"/>
                </a:solidFill>
                <a:effectLst>
                  <a:outerShdw blurRad="38100" dist="38100" dir="2700000" algn="tl">
                    <a:srgbClr val="000000">
                      <a:alpha val="43137"/>
                    </a:srgbClr>
                  </a:outerShdw>
                </a:effectLst>
                <a:latin typeface="Bahnschrift" panose="020B0502040204020203" pitchFamily="34" charset="0"/>
                <a:cs typeface="+mn-cs"/>
              </a:rPr>
              <a:t>expecting</a:t>
            </a:r>
            <a:r>
              <a:rPr lang="it-IT" sz="2864"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 from Projects</a:t>
            </a:r>
            <a:endParaRPr lang="en-GB" sz="2864" b="1" dirty="0">
              <a:solidFill>
                <a:srgbClr val="00B050"/>
              </a:solidFill>
              <a:effectLst>
                <a:outerShdw blurRad="38100" dist="38100" dir="2700000" algn="tl">
                  <a:srgbClr val="000000">
                    <a:alpha val="43137"/>
                  </a:srgbClr>
                </a:outerShdw>
              </a:effectLst>
              <a:latin typeface="Bahnschrift" panose="020B0502040204020203" pitchFamily="34" charset="0"/>
              <a:cs typeface="+mn-cs"/>
            </a:endParaRPr>
          </a:p>
        </p:txBody>
      </p:sp>
      <p:sp>
        <p:nvSpPr>
          <p:cNvPr id="4" name="Slide Number Placeholder 3">
            <a:extLst>
              <a:ext uri="{FF2B5EF4-FFF2-40B4-BE49-F238E27FC236}">
                <a16:creationId xmlns:a16="http://schemas.microsoft.com/office/drawing/2014/main" id="{CE27C950-4ED0-4757-81BA-DC1ABE288893}"/>
              </a:ext>
            </a:extLst>
          </p:cNvPr>
          <p:cNvSpPr>
            <a:spLocks noGrp="1"/>
          </p:cNvSpPr>
          <p:nvPr>
            <p:ph type="sldNum" sz="quarter" idx="12"/>
          </p:nvPr>
        </p:nvSpPr>
        <p:spPr/>
        <p:txBody>
          <a:bodyPr/>
          <a:lstStyle/>
          <a:p>
            <a:fld id="{9E43AF4C-ECE0-483C-A26F-0882D69BA3F5}" type="slidenum">
              <a:rPr lang="it-IT" smtClean="0"/>
              <a:t>23</a:t>
            </a:fld>
            <a:endParaRPr lang="it-IT"/>
          </a:p>
        </p:txBody>
      </p:sp>
      <p:pic>
        <p:nvPicPr>
          <p:cNvPr id="8" name="Picture 7">
            <a:extLst>
              <a:ext uri="{FF2B5EF4-FFF2-40B4-BE49-F238E27FC236}">
                <a16:creationId xmlns:a16="http://schemas.microsoft.com/office/drawing/2014/main" id="{4366DD13-3046-43D0-8CED-6EECA25D3901}"/>
              </a:ext>
            </a:extLst>
          </p:cNvPr>
          <p:cNvPicPr>
            <a:picLocks noChangeAspect="1"/>
          </p:cNvPicPr>
          <p:nvPr/>
        </p:nvPicPr>
        <p:blipFill>
          <a:blip r:embed="rId2"/>
          <a:stretch>
            <a:fillRect/>
          </a:stretch>
        </p:blipFill>
        <p:spPr>
          <a:xfrm>
            <a:off x="1549593" y="1987965"/>
            <a:ext cx="7592626" cy="3133084"/>
          </a:xfrm>
          <a:prstGeom prst="rect">
            <a:avLst/>
          </a:prstGeom>
        </p:spPr>
      </p:pic>
      <p:pic>
        <p:nvPicPr>
          <p:cNvPr id="5" name="Picture 4" descr="D:\Utenti\149816\Documents\Mauro\PESCA\ARGOS\2020\ONLINE KOM 4 AGOSTO\all logos.jpg">
            <a:extLst>
              <a:ext uri="{FF2B5EF4-FFF2-40B4-BE49-F238E27FC236}">
                <a16:creationId xmlns:a16="http://schemas.microsoft.com/office/drawing/2014/main" id="{1AEF95DB-3C95-4C31-89A1-F1CD8F4FC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882" y="6721348"/>
            <a:ext cx="5097113" cy="61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407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8FF427-AF53-4F72-B8EE-2E92D7CABD24}"/>
              </a:ext>
            </a:extLst>
          </p:cNvPr>
          <p:cNvSpPr>
            <a:spLocks noGrp="1"/>
          </p:cNvSpPr>
          <p:nvPr>
            <p:ph type="sldNum" sz="quarter" idx="12"/>
          </p:nvPr>
        </p:nvSpPr>
        <p:spPr/>
        <p:txBody>
          <a:bodyPr/>
          <a:lstStyle/>
          <a:p>
            <a:fld id="{9E43AF4C-ECE0-483C-A26F-0882D69BA3F5}" type="slidenum">
              <a:rPr lang="it-IT" smtClean="0"/>
              <a:t>24</a:t>
            </a:fld>
            <a:endParaRPr lang="it-IT"/>
          </a:p>
        </p:txBody>
      </p:sp>
      <p:pic>
        <p:nvPicPr>
          <p:cNvPr id="6" name="Picture 4" descr="D:\Utenti\149816\Documents\Mauro\PESCA\ARGOS\2020\ONLINE KOM 4 AGOSTO\all logos.jpg">
            <a:extLst>
              <a:ext uri="{FF2B5EF4-FFF2-40B4-BE49-F238E27FC236}">
                <a16:creationId xmlns:a16="http://schemas.microsoft.com/office/drawing/2014/main" id="{7856BDA5-268E-49CE-90FF-EAC2DD1A5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32" y="6698549"/>
            <a:ext cx="5097113" cy="616301"/>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3BE74918-A685-4C30-AF34-F3DC1EF3B379}"/>
              </a:ext>
            </a:extLst>
          </p:cNvPr>
          <p:cNvSpPr>
            <a:spLocks noGrp="1"/>
          </p:cNvSpPr>
          <p:nvPr>
            <p:ph type="title"/>
          </p:nvPr>
        </p:nvSpPr>
        <p:spPr>
          <a:xfrm>
            <a:off x="735062" y="998701"/>
            <a:ext cx="9221688" cy="1162426"/>
          </a:xfrm>
        </p:spPr>
        <p:txBody>
          <a:bodyPr>
            <a:normAutofit/>
          </a:bodyPr>
          <a:lstStyle/>
          <a:p>
            <a:pPr algn="ctr" defTabSz="363703" eaLnBrk="0" hangingPunct="0"/>
            <a:r>
              <a:rPr lang="it-IT" sz="2864"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Project Branding Rules</a:t>
            </a:r>
            <a:br>
              <a:rPr lang="it-IT" sz="2864"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br>
            <a:endParaRPr lang="en-GB" sz="2864" b="1" dirty="0">
              <a:solidFill>
                <a:srgbClr val="00B050"/>
              </a:solidFill>
              <a:effectLst>
                <a:outerShdw blurRad="38100" dist="38100" dir="2700000" algn="tl">
                  <a:srgbClr val="000000">
                    <a:alpha val="43137"/>
                  </a:srgbClr>
                </a:outerShdw>
              </a:effectLst>
              <a:latin typeface="Bahnschrift" panose="020B0502040204020203" pitchFamily="34" charset="0"/>
              <a:cs typeface="+mn-cs"/>
            </a:endParaRPr>
          </a:p>
        </p:txBody>
      </p:sp>
      <p:sp>
        <p:nvSpPr>
          <p:cNvPr id="18" name="Segnaposto contenuto 2">
            <a:extLst>
              <a:ext uri="{FF2B5EF4-FFF2-40B4-BE49-F238E27FC236}">
                <a16:creationId xmlns:a16="http://schemas.microsoft.com/office/drawing/2014/main" id="{CB74F312-A75E-41AA-84FA-600FFE8F2AA3}"/>
              </a:ext>
            </a:extLst>
          </p:cNvPr>
          <p:cNvSpPr>
            <a:spLocks noGrp="1"/>
          </p:cNvSpPr>
          <p:nvPr>
            <p:ph idx="1"/>
          </p:nvPr>
        </p:nvSpPr>
        <p:spPr>
          <a:xfrm>
            <a:off x="834211" y="2255460"/>
            <a:ext cx="9221783" cy="3815257"/>
          </a:xfrm>
        </p:spPr>
        <p:txBody>
          <a:bodyPr>
            <a:normAutofit fontScale="92500" lnSpcReduction="20000"/>
          </a:bodyPr>
          <a:lstStyle/>
          <a:p>
            <a:pPr algn="ctr"/>
            <a:r>
              <a:rPr lang="it-IT" b="1" dirty="0">
                <a:solidFill>
                  <a:schemeClr val="accent1">
                    <a:lumMod val="75000"/>
                  </a:schemeClr>
                </a:solidFill>
                <a:effectLst>
                  <a:outerShdw blurRad="38100" dist="38100" dir="2700000" algn="tl">
                    <a:srgbClr val="000000">
                      <a:alpha val="43137"/>
                    </a:srgbClr>
                  </a:outerShdw>
                </a:effectLst>
              </a:rPr>
              <a:t>Programme Brand Manual </a:t>
            </a:r>
            <a:r>
              <a:rPr lang="it-IT" b="1" dirty="0" err="1">
                <a:solidFill>
                  <a:schemeClr val="accent1">
                    <a:lumMod val="75000"/>
                  </a:schemeClr>
                </a:solidFill>
                <a:effectLst>
                  <a:outerShdw blurRad="38100" dist="38100" dir="2700000" algn="tl">
                    <a:srgbClr val="000000">
                      <a:alpha val="43137"/>
                    </a:srgbClr>
                  </a:outerShdw>
                </a:effectLst>
              </a:rPr>
              <a:t>requirements</a:t>
            </a:r>
            <a:r>
              <a:rPr lang="it-IT" b="1" dirty="0">
                <a:solidFill>
                  <a:schemeClr val="accent1">
                    <a:lumMod val="75000"/>
                  </a:schemeClr>
                </a:solidFill>
                <a:effectLst>
                  <a:outerShdw blurRad="38100" dist="38100" dir="2700000" algn="tl">
                    <a:srgbClr val="000000">
                      <a:alpha val="43137"/>
                    </a:srgbClr>
                  </a:outerShdw>
                </a:effectLst>
              </a:rPr>
              <a:t>:</a:t>
            </a:r>
          </a:p>
          <a:p>
            <a:endParaRPr lang="it-IT" sz="1273" dirty="0">
              <a:solidFill>
                <a:schemeClr val="accent1">
                  <a:lumMod val="75000"/>
                </a:schemeClr>
              </a:solidFill>
            </a:endParaRPr>
          </a:p>
          <a:p>
            <a:pPr>
              <a:buFont typeface="Wingdings" panose="05000000000000000000" pitchFamily="2" charset="2"/>
              <a:buChar char="v"/>
            </a:pPr>
            <a:r>
              <a:rPr lang="en-US" dirty="0">
                <a:solidFill>
                  <a:schemeClr val="accent1">
                    <a:lumMod val="75000"/>
                  </a:schemeClr>
                </a:solidFill>
              </a:rPr>
              <a:t> Project logo and design templates for promotional materials and publications</a:t>
            </a:r>
          </a:p>
          <a:p>
            <a:pPr>
              <a:buFont typeface="Wingdings" panose="05000000000000000000" pitchFamily="2" charset="2"/>
              <a:buChar char="v"/>
            </a:pPr>
            <a:r>
              <a:rPr lang="en-US" dirty="0">
                <a:solidFill>
                  <a:schemeClr val="accent1">
                    <a:lumMod val="75000"/>
                  </a:schemeClr>
                </a:solidFill>
              </a:rPr>
              <a:t> Project poster min. A3 size</a:t>
            </a:r>
          </a:p>
          <a:p>
            <a:pPr>
              <a:buFont typeface="Wingdings" panose="05000000000000000000" pitchFamily="2" charset="2"/>
              <a:buChar char="v"/>
            </a:pPr>
            <a:r>
              <a:rPr lang="en-US" dirty="0">
                <a:solidFill>
                  <a:schemeClr val="accent1">
                    <a:lumMod val="75000"/>
                  </a:schemeClr>
                </a:solidFill>
              </a:rPr>
              <a:t> Promotional gadgets compliant with programme requirements</a:t>
            </a:r>
          </a:p>
          <a:p>
            <a:pPr>
              <a:buFont typeface="Wingdings" panose="05000000000000000000" pitchFamily="2" charset="2"/>
              <a:buChar char="v"/>
            </a:pPr>
            <a:r>
              <a:rPr lang="en-US" dirty="0">
                <a:solidFill>
                  <a:schemeClr val="accent1">
                    <a:lumMod val="75000"/>
                  </a:schemeClr>
                </a:solidFill>
              </a:rPr>
              <a:t> Presence on social media</a:t>
            </a:r>
          </a:p>
          <a:p>
            <a:pPr>
              <a:buFont typeface="Wingdings" panose="05000000000000000000" pitchFamily="2" charset="2"/>
              <a:buChar char="v"/>
            </a:pPr>
            <a:r>
              <a:rPr lang="en-US" dirty="0">
                <a:solidFill>
                  <a:schemeClr val="accent1">
                    <a:lumMod val="75000"/>
                  </a:schemeClr>
                </a:solidFill>
              </a:rPr>
              <a:t> Other deliverables - </a:t>
            </a:r>
            <a:r>
              <a:rPr lang="it-IT" dirty="0">
                <a:solidFill>
                  <a:schemeClr val="accent1">
                    <a:lumMod val="75000"/>
                  </a:schemeClr>
                </a:solidFill>
              </a:rPr>
              <a:t>CK </a:t>
            </a:r>
          </a:p>
          <a:p>
            <a:endParaRPr lang="it-IT" dirty="0">
              <a:solidFill>
                <a:schemeClr val="accent1">
                  <a:lumMod val="75000"/>
                </a:schemeClr>
              </a:solidFill>
            </a:endParaRPr>
          </a:p>
          <a:p>
            <a:pPr>
              <a:buFontTx/>
              <a:buChar char="-"/>
            </a:pPr>
            <a:endParaRPr lang="it-IT" dirty="0">
              <a:solidFill>
                <a:schemeClr val="accent1">
                  <a:lumMod val="75000"/>
                </a:schemeClr>
              </a:solidFill>
            </a:endParaRPr>
          </a:p>
          <a:p>
            <a:endParaRPr lang="it-IT" dirty="0">
              <a:solidFill>
                <a:schemeClr val="accent1">
                  <a:lumMod val="75000"/>
                </a:schemeClr>
              </a:solidFill>
            </a:endParaRPr>
          </a:p>
        </p:txBody>
      </p:sp>
    </p:spTree>
    <p:extLst>
      <p:ext uri="{BB962C8B-B14F-4D97-AF65-F5344CB8AC3E}">
        <p14:creationId xmlns:p14="http://schemas.microsoft.com/office/powerpoint/2010/main" val="95492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Utenti\149816\Documents\Mauro\PESCA\ARGOS\2020\ONLINE KOM 4 AGOSTO\all log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218" y="6728411"/>
            <a:ext cx="5097113" cy="61630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2">
            <a:extLst>
              <a:ext uri="{FF2B5EF4-FFF2-40B4-BE49-F238E27FC236}">
                <a16:creationId xmlns:a16="http://schemas.microsoft.com/office/drawing/2014/main" id="{2FD2319E-27AB-4738-BA90-C4D52831D8B1}"/>
              </a:ext>
            </a:extLst>
          </p:cNvPr>
          <p:cNvSpPr>
            <a:spLocks noChangeArrowheads="1"/>
          </p:cNvSpPr>
          <p:nvPr/>
        </p:nvSpPr>
        <p:spPr bwMode="auto">
          <a:xfrm>
            <a:off x="1545235" y="1058334"/>
            <a:ext cx="7601342" cy="153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822" tIns="41911" rIns="83822" bIns="41911" anchor="ct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pPr>
            <a:r>
              <a:rPr lang="en-GB"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Activity</a:t>
            </a:r>
            <a:r>
              <a:rPr lang="en-GB" altLang="it-IT"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 2.1</a:t>
            </a:r>
          </a:p>
          <a:p>
            <a:pPr algn="ctr">
              <a:lnSpc>
                <a:spcPct val="90000"/>
              </a:lnSpc>
              <a:spcBef>
                <a:spcPct val="0"/>
              </a:spcBef>
            </a:pPr>
            <a:r>
              <a:rPr lang="en-GB"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Start-up Activities and Communication Strategy</a:t>
            </a:r>
            <a:endParaRPr lang="en-GB" altLang="it-IT"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endParaRPr>
          </a:p>
        </p:txBody>
      </p:sp>
      <p:sp>
        <p:nvSpPr>
          <p:cNvPr id="6" name="Content Placeholder 10">
            <a:extLst>
              <a:ext uri="{FF2B5EF4-FFF2-40B4-BE49-F238E27FC236}">
                <a16:creationId xmlns:a16="http://schemas.microsoft.com/office/drawing/2014/main" id="{43C6D533-AF78-46EA-B8B4-418C1E3022B1}"/>
              </a:ext>
            </a:extLst>
          </p:cNvPr>
          <p:cNvSpPr>
            <a:spLocks noGrp="1"/>
          </p:cNvSpPr>
          <p:nvPr>
            <p:ph sz="half" idx="1"/>
          </p:nvPr>
        </p:nvSpPr>
        <p:spPr>
          <a:xfrm>
            <a:off x="1545235" y="2775341"/>
            <a:ext cx="7347966" cy="2656371"/>
          </a:xfrm>
        </p:spPr>
        <p:txBody>
          <a:bodyPr>
            <a:normAutofit fontScale="77500" lnSpcReduction="20000"/>
          </a:bodyPr>
          <a:lstStyle/>
          <a:p>
            <a:r>
              <a:rPr lang="en-GB" sz="1591" b="1" dirty="0"/>
              <a:t>2.1.1: Stakeholder Map</a:t>
            </a:r>
            <a:r>
              <a:rPr lang="en-GB" sz="1591" dirty="0"/>
              <a:t> (n.1) – based on Influence-Interest grid. The grid will help to detect categories demanding for priority attention, detail and name project target audience for each territory, at Programme and EU level. The grid will be prepared by PP2 and filled by each PP. </a:t>
            </a:r>
          </a:p>
          <a:p>
            <a:r>
              <a:rPr lang="en-GB" sz="1591" b="1" dirty="0"/>
              <a:t>2.1.2: Mainstreaming Strategy Document </a:t>
            </a:r>
            <a:r>
              <a:rPr lang="en-GB" sz="1591" dirty="0"/>
              <a:t>(n.1) – detailing how to engage stakeholders in project activities, to ensure project outputs are known and understood by relevant entities and can provide input for further actions, programmes and strategies. The document will list available resources, and Partners role and responsibility. The MS document is drafted by the PP2 with contributions by all Partners. </a:t>
            </a:r>
          </a:p>
          <a:p>
            <a:r>
              <a:rPr lang="en-GB" sz="1591" b="1" dirty="0"/>
              <a:t>2.1.3: Kick-off Event </a:t>
            </a:r>
            <a:r>
              <a:rPr lang="en-GB" sz="1591" dirty="0"/>
              <a:t>(n.1) – public conference to launch the project strategy and share key actions towards the main target groups. The event will be held in Trieste (IT) contextually to the first PSC meeting and preceded by a launch press conference. LP with support of PP2 will organize the event and press conference, and all the PPs will contribute. </a:t>
            </a:r>
          </a:p>
          <a:p>
            <a:r>
              <a:rPr lang="en-GB" sz="1591" b="1" dirty="0"/>
              <a:t>2.1.4: Informative Poster </a:t>
            </a:r>
            <a:r>
              <a:rPr lang="en-GB" sz="1591" dirty="0"/>
              <a:t>(n.1 per PP, 16 total) – written in English and national languages, it will present key project messages. The design is defined by PP2 according to Programme common branding indications and shared with the Partners</a:t>
            </a:r>
            <a:endParaRPr lang="en-GB" sz="2546" b="1" dirty="0">
              <a:solidFill>
                <a:srgbClr val="1ABAED"/>
              </a:solidFill>
            </a:endParaRPr>
          </a:p>
        </p:txBody>
      </p:sp>
    </p:spTree>
    <p:extLst>
      <p:ext uri="{BB962C8B-B14F-4D97-AF65-F5344CB8AC3E}">
        <p14:creationId xmlns:p14="http://schemas.microsoft.com/office/powerpoint/2010/main" val="3763724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Utenti\149816\Documents\Mauro\PESCA\ARGOS\2020\ONLINE KOM 4 AGOSTO\all log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7419" y="6726528"/>
            <a:ext cx="5097113" cy="61630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2">
            <a:extLst>
              <a:ext uri="{FF2B5EF4-FFF2-40B4-BE49-F238E27FC236}">
                <a16:creationId xmlns:a16="http://schemas.microsoft.com/office/drawing/2014/main" id="{663F3EEC-CCEB-4CF7-A833-F49C89611629}"/>
              </a:ext>
            </a:extLst>
          </p:cNvPr>
          <p:cNvSpPr>
            <a:spLocks noChangeArrowheads="1"/>
          </p:cNvSpPr>
          <p:nvPr/>
        </p:nvSpPr>
        <p:spPr bwMode="auto">
          <a:xfrm>
            <a:off x="1545235" y="1300708"/>
            <a:ext cx="7601342" cy="10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822" tIns="41911" rIns="83822" bIns="41911" anchor="ct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pPr>
            <a:r>
              <a:rPr lang="en-GB"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Activity</a:t>
            </a:r>
            <a:r>
              <a:rPr lang="en-GB" altLang="it-IT"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 2.2</a:t>
            </a:r>
          </a:p>
          <a:p>
            <a:pPr algn="ctr">
              <a:lnSpc>
                <a:spcPct val="90000"/>
              </a:lnSpc>
              <a:spcBef>
                <a:spcPct val="0"/>
              </a:spcBef>
            </a:pPr>
            <a:r>
              <a:rPr lang="en-GB"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Web Communication and Multimedia</a:t>
            </a:r>
            <a:endParaRPr lang="en-GB" altLang="it-IT"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endParaRPr>
          </a:p>
        </p:txBody>
      </p:sp>
      <p:sp>
        <p:nvSpPr>
          <p:cNvPr id="6" name="Content Placeholder 10">
            <a:extLst>
              <a:ext uri="{FF2B5EF4-FFF2-40B4-BE49-F238E27FC236}">
                <a16:creationId xmlns:a16="http://schemas.microsoft.com/office/drawing/2014/main" id="{4C73B3A6-E5B9-45C5-8ACB-235805A4F1C2}"/>
              </a:ext>
            </a:extLst>
          </p:cNvPr>
          <p:cNvSpPr>
            <a:spLocks noGrp="1"/>
          </p:cNvSpPr>
          <p:nvPr>
            <p:ph sz="half" idx="1"/>
          </p:nvPr>
        </p:nvSpPr>
        <p:spPr>
          <a:xfrm>
            <a:off x="1545235" y="2548409"/>
            <a:ext cx="7347966" cy="2656371"/>
          </a:xfrm>
        </p:spPr>
        <p:txBody>
          <a:bodyPr>
            <a:normAutofit fontScale="85000" lnSpcReduction="20000"/>
          </a:bodyPr>
          <a:lstStyle/>
          <a:p>
            <a:r>
              <a:rPr lang="en-GB" sz="1591" b="1" dirty="0"/>
              <a:t>2.2.1: </a:t>
            </a:r>
            <a:r>
              <a:rPr lang="en-GB" sz="1591" dirty="0"/>
              <a:t>Social media profile and regular updates – Social media are set up by PP2 with the support all PPs. PP2 coordinates contents updating, proper hashtags and feeding timetable, all the Partners contribute following PP2 indications. PP2 also ensures visibility of Project-related events on the social media, and coordinates active participation to the Programme Social Media.</a:t>
            </a:r>
          </a:p>
          <a:p>
            <a:r>
              <a:rPr lang="en-GB" sz="1591" b="1" dirty="0"/>
              <a:t>2.2.2:</a:t>
            </a:r>
            <a:r>
              <a:rPr lang="en-GB" sz="1591" dirty="0"/>
              <a:t> Regular project Website (n.1) – It will present updated project information, news, events, networking activities and project deliverables, and implemented on the common Programme platform. PP2 coordinates contents updating with the contribution of all Partners. </a:t>
            </a:r>
          </a:p>
          <a:p>
            <a:r>
              <a:rPr lang="en-GB" sz="1591" b="1" dirty="0"/>
              <a:t>2.2.3: </a:t>
            </a:r>
            <a:r>
              <a:rPr lang="en-GB" sz="1591" dirty="0"/>
              <a:t>Storytelling video (n.1) – The storytelling video presenting project achievements will be produced in both project’s languages and subtitled in English. Storytelling video will be developed by PP2, with LP supervision and PPs providing contents, translation for subtitles and online dissemination through their own institutional websites. The video will not be distributed on physical media, instead it will be made available online only, for sustainability reasons. </a:t>
            </a:r>
          </a:p>
          <a:p>
            <a:r>
              <a:rPr lang="en-GB" sz="1591" b="1" dirty="0"/>
              <a:t>2.2.4:</a:t>
            </a:r>
            <a:r>
              <a:rPr lang="en-GB" sz="1591" dirty="0"/>
              <a:t> Others multimedia products and innovative appealing citizen friendly solutions like for </a:t>
            </a:r>
            <a:r>
              <a:rPr lang="en-GB" sz="1591" dirty="0" err="1"/>
              <a:t>exemple</a:t>
            </a:r>
            <a:r>
              <a:rPr lang="en-GB" sz="1591" dirty="0"/>
              <a:t> videos, video tutorial and other web documentary about activities and goals of the project.</a:t>
            </a:r>
          </a:p>
        </p:txBody>
      </p:sp>
    </p:spTree>
    <p:extLst>
      <p:ext uri="{BB962C8B-B14F-4D97-AF65-F5344CB8AC3E}">
        <p14:creationId xmlns:p14="http://schemas.microsoft.com/office/powerpoint/2010/main" val="1114110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Utenti\149816\Documents\Mauro\PESCA\ARGOS\2020\ONLINE KOM 4 AGOSTO\all log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835" y="6660157"/>
            <a:ext cx="5097113" cy="61630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2">
            <a:extLst>
              <a:ext uri="{FF2B5EF4-FFF2-40B4-BE49-F238E27FC236}">
                <a16:creationId xmlns:a16="http://schemas.microsoft.com/office/drawing/2014/main" id="{663F3EEC-CCEB-4CF7-A833-F49C89611629}"/>
              </a:ext>
            </a:extLst>
          </p:cNvPr>
          <p:cNvSpPr>
            <a:spLocks noChangeArrowheads="1"/>
          </p:cNvSpPr>
          <p:nvPr/>
        </p:nvSpPr>
        <p:spPr bwMode="auto">
          <a:xfrm>
            <a:off x="1545235" y="1300708"/>
            <a:ext cx="7601342" cy="10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822" tIns="41911" rIns="83822" bIns="41911" anchor="ct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pPr>
            <a:r>
              <a:rPr lang="en-GB"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Activity</a:t>
            </a:r>
            <a:r>
              <a:rPr lang="en-GB" altLang="it-IT"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 2.3</a:t>
            </a:r>
          </a:p>
          <a:p>
            <a:pPr algn="ctr">
              <a:lnSpc>
                <a:spcPct val="90000"/>
              </a:lnSpc>
              <a:spcBef>
                <a:spcPct val="0"/>
              </a:spcBef>
            </a:pPr>
            <a:r>
              <a:rPr lang="en-GB"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Visibility Events</a:t>
            </a:r>
            <a:endParaRPr lang="en-GB" altLang="it-IT"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endParaRPr>
          </a:p>
        </p:txBody>
      </p:sp>
      <p:sp>
        <p:nvSpPr>
          <p:cNvPr id="4" name="Content Placeholder 10">
            <a:extLst>
              <a:ext uri="{FF2B5EF4-FFF2-40B4-BE49-F238E27FC236}">
                <a16:creationId xmlns:a16="http://schemas.microsoft.com/office/drawing/2014/main" id="{3F749D0A-82F6-49E7-BA83-AC2B57005CE5}"/>
              </a:ext>
            </a:extLst>
          </p:cNvPr>
          <p:cNvSpPr>
            <a:spLocks noGrp="1"/>
          </p:cNvSpPr>
          <p:nvPr>
            <p:ph sz="half" idx="1"/>
          </p:nvPr>
        </p:nvSpPr>
        <p:spPr>
          <a:xfrm>
            <a:off x="1770247" y="2918140"/>
            <a:ext cx="7151319" cy="2286641"/>
          </a:xfrm>
        </p:spPr>
        <p:txBody>
          <a:bodyPr>
            <a:normAutofit lnSpcReduction="10000"/>
          </a:bodyPr>
          <a:lstStyle/>
          <a:p>
            <a:r>
              <a:rPr lang="en-GB" sz="1909" b="1" dirty="0"/>
              <a:t>2.3.1: </a:t>
            </a:r>
            <a:r>
              <a:rPr lang="en-GB" sz="1909" dirty="0"/>
              <a:t>The high level Conference in </a:t>
            </a:r>
            <a:r>
              <a:rPr lang="en-GB" sz="1909" dirty="0" err="1"/>
              <a:t>Triest</a:t>
            </a:r>
            <a:r>
              <a:rPr lang="en-GB" sz="1909" dirty="0"/>
              <a:t> (n.1) will be in charge of LP and the second one (n.1) in Zara by PP 8. </a:t>
            </a:r>
          </a:p>
          <a:p>
            <a:endParaRPr lang="en-GB" sz="1909" dirty="0"/>
          </a:p>
          <a:p>
            <a:r>
              <a:rPr lang="en-GB" sz="1909" b="1" dirty="0"/>
              <a:t>2.3.2: </a:t>
            </a:r>
            <a:r>
              <a:rPr lang="en-GB" sz="1909" dirty="0"/>
              <a:t>The participation at the international and national Fishing fairs (n.3) : </a:t>
            </a:r>
            <a:r>
              <a:rPr lang="en-GB" sz="1909" b="1" dirty="0"/>
              <a:t>at European Seafood Exhibition </a:t>
            </a:r>
            <a:r>
              <a:rPr lang="en-GB" sz="1909" dirty="0"/>
              <a:t>- ESE at Barcelona on April 2021 and 2022, </a:t>
            </a:r>
            <a:r>
              <a:rPr lang="en-GB" sz="1909" b="1" dirty="0"/>
              <a:t>at the AQUAFARM fair </a:t>
            </a:r>
            <a:r>
              <a:rPr lang="en-GB" sz="1909" dirty="0"/>
              <a:t>in Pordenone on February 2021 and 2022 and </a:t>
            </a:r>
            <a:r>
              <a:rPr lang="en-GB" sz="1909" b="1" dirty="0"/>
              <a:t>at CROFISH fair </a:t>
            </a:r>
            <a:r>
              <a:rPr lang="en-GB" sz="1909" dirty="0"/>
              <a:t>in Poreč in November 2021 and 2022, under the responsibility of LP and PP2 .</a:t>
            </a:r>
          </a:p>
          <a:p>
            <a:endParaRPr lang="en-GB" sz="955" b="1" dirty="0"/>
          </a:p>
        </p:txBody>
      </p:sp>
    </p:spTree>
    <p:extLst>
      <p:ext uri="{BB962C8B-B14F-4D97-AF65-F5344CB8AC3E}">
        <p14:creationId xmlns:p14="http://schemas.microsoft.com/office/powerpoint/2010/main" val="2413052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Utenti\149816\Documents\Mauro\PESCA\ARGOS\2020\ONLINE KOM 4 AGOSTO\all log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888" y="6588149"/>
            <a:ext cx="5097113" cy="61630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2">
            <a:extLst>
              <a:ext uri="{FF2B5EF4-FFF2-40B4-BE49-F238E27FC236}">
                <a16:creationId xmlns:a16="http://schemas.microsoft.com/office/drawing/2014/main" id="{663F3EEC-CCEB-4CF7-A833-F49C89611629}"/>
              </a:ext>
            </a:extLst>
          </p:cNvPr>
          <p:cNvSpPr>
            <a:spLocks noChangeArrowheads="1"/>
          </p:cNvSpPr>
          <p:nvPr/>
        </p:nvSpPr>
        <p:spPr bwMode="auto">
          <a:xfrm>
            <a:off x="1545235" y="1300708"/>
            <a:ext cx="7601342" cy="10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822" tIns="41911" rIns="83822" bIns="41911" anchor="ct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pPr>
            <a:r>
              <a:rPr lang="en-GB"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Activity</a:t>
            </a:r>
            <a:r>
              <a:rPr lang="en-GB" altLang="it-IT"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 2.4</a:t>
            </a:r>
          </a:p>
          <a:p>
            <a:pPr algn="ctr">
              <a:lnSpc>
                <a:spcPct val="90000"/>
              </a:lnSpc>
              <a:spcBef>
                <a:spcPct val="0"/>
              </a:spcBef>
            </a:pPr>
            <a:r>
              <a:rPr lang="en-GB"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rPr>
              <a:t>Media relations and Publications</a:t>
            </a:r>
            <a:endParaRPr lang="en-GB" altLang="it-IT" sz="3500" b="1" dirty="0">
              <a:solidFill>
                <a:srgbClr val="00B050"/>
              </a:solidFill>
              <a:effectLst>
                <a:outerShdw blurRad="38100" dist="38100" dir="2700000" algn="tl">
                  <a:srgbClr val="000000">
                    <a:alpha val="43137"/>
                  </a:srgbClr>
                </a:outerShdw>
              </a:effectLst>
              <a:latin typeface="Bahnschrift" panose="020B0502040204020203" pitchFamily="34" charset="0"/>
              <a:cs typeface="+mn-cs"/>
            </a:endParaRPr>
          </a:p>
        </p:txBody>
      </p:sp>
      <p:sp>
        <p:nvSpPr>
          <p:cNvPr id="4" name="Content Placeholder 10">
            <a:extLst>
              <a:ext uri="{FF2B5EF4-FFF2-40B4-BE49-F238E27FC236}">
                <a16:creationId xmlns:a16="http://schemas.microsoft.com/office/drawing/2014/main" id="{9CDF192A-A852-4EC7-ABAB-3C6F956F192A}"/>
              </a:ext>
            </a:extLst>
          </p:cNvPr>
          <p:cNvSpPr>
            <a:spLocks noGrp="1"/>
          </p:cNvSpPr>
          <p:nvPr>
            <p:ph sz="half" idx="1"/>
          </p:nvPr>
        </p:nvSpPr>
        <p:spPr>
          <a:xfrm>
            <a:off x="1545235" y="2548410"/>
            <a:ext cx="7535471" cy="2580885"/>
          </a:xfrm>
        </p:spPr>
        <p:txBody>
          <a:bodyPr>
            <a:normAutofit fontScale="92500" lnSpcReduction="10000"/>
          </a:bodyPr>
          <a:lstStyle/>
          <a:p>
            <a:r>
              <a:rPr lang="en-GB" sz="1114" b="1" dirty="0"/>
              <a:t>2.4.1:</a:t>
            </a:r>
            <a:r>
              <a:rPr lang="en-GB" sz="1114" dirty="0"/>
              <a:t> Final publication (n.1) in English and National languages by P2, with LP supervision, with collaboration of all PPs.</a:t>
            </a:r>
          </a:p>
          <a:p>
            <a:r>
              <a:rPr lang="en-GB" sz="1114" b="1" dirty="0"/>
              <a:t>2.4.2: </a:t>
            </a:r>
            <a:r>
              <a:rPr lang="en-GB" sz="1114" dirty="0"/>
              <a:t>Infographic Flyer (n.3000)–in English and national languages. Flyers will be distributed during local meetings with stakeholders, promotional and networking events. Design is defined by P2 according to Programme graphics indications.</a:t>
            </a:r>
          </a:p>
          <a:p>
            <a:r>
              <a:rPr lang="en-GB" sz="1114" b="1" dirty="0"/>
              <a:t>2.4.3:</a:t>
            </a:r>
            <a:r>
              <a:rPr lang="en-GB" sz="1114" dirty="0"/>
              <a:t> Articles and Publications (n.10)– on local generalist press and on specialized EU magazines and platforms. Each PPs will publish at least 1 article at local level to inform the general public and promote the involvement of local stakeholders. P12 with P13 will publish at least 1 paper in a scientific journal of international level.</a:t>
            </a:r>
          </a:p>
          <a:p>
            <a:r>
              <a:rPr lang="en-GB" sz="1114" b="1" dirty="0"/>
              <a:t>2.4.4: </a:t>
            </a:r>
            <a:r>
              <a:rPr lang="en-GB" sz="1114" dirty="0"/>
              <a:t>Press Conferences (n.2) – One organized by LP during the Kick-off event in Trieste, to launch the project strategy and the mainstreaming process; another one organized by P11 during the Final event to raise awareness on project results and propose means for further actions and strategies. </a:t>
            </a:r>
          </a:p>
          <a:p>
            <a:r>
              <a:rPr lang="en-GB" sz="1114" b="1" dirty="0"/>
              <a:t>2.4.5:</a:t>
            </a:r>
            <a:r>
              <a:rPr lang="en-GB" sz="1114" dirty="0"/>
              <a:t> Mainstreaming Document (n.1) – It will be based on the guidelines defined in the MS, summarising the lessons learned within the Project and defining the guidelines to implement the results into relevant Policies. It will give attention to the transfer of Project Results outside the Project and Programme Area.</a:t>
            </a:r>
          </a:p>
          <a:p>
            <a:r>
              <a:rPr lang="en-GB" sz="1114" b="1" dirty="0"/>
              <a:t>2.4.6 :</a:t>
            </a:r>
            <a:r>
              <a:rPr lang="en-GB" sz="1114" dirty="0"/>
              <a:t> Promotional gadgets and material (n. 8.000/10.000) branded with the Project and Programme logo, distributed throughout communication events. P2 is in charge for activity</a:t>
            </a:r>
          </a:p>
        </p:txBody>
      </p:sp>
    </p:spTree>
    <p:extLst>
      <p:ext uri="{BB962C8B-B14F-4D97-AF65-F5344CB8AC3E}">
        <p14:creationId xmlns:p14="http://schemas.microsoft.com/office/powerpoint/2010/main" val="308314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709004-87D7-4402-BEDA-037C9BA4DEB1}"/>
              </a:ext>
            </a:extLst>
          </p:cNvPr>
          <p:cNvSpPr>
            <a:spLocks noGrp="1"/>
          </p:cNvSpPr>
          <p:nvPr>
            <p:ph type="sldNum" sz="quarter" idx="12"/>
          </p:nvPr>
        </p:nvSpPr>
        <p:spPr/>
        <p:txBody>
          <a:bodyPr/>
          <a:lstStyle/>
          <a:p>
            <a:fld id="{9E43AF4C-ECE0-483C-A26F-0882D69BA3F5}" type="slidenum">
              <a:rPr lang="it-IT" smtClean="0"/>
              <a:t>29</a:t>
            </a:fld>
            <a:endParaRPr lang="it-IT"/>
          </a:p>
        </p:txBody>
      </p:sp>
      <p:pic>
        <p:nvPicPr>
          <p:cNvPr id="6" name="Picture 5">
            <a:extLst>
              <a:ext uri="{FF2B5EF4-FFF2-40B4-BE49-F238E27FC236}">
                <a16:creationId xmlns:a16="http://schemas.microsoft.com/office/drawing/2014/main" id="{0525242A-951C-4F97-B23C-9DDB3AC67C4B}"/>
              </a:ext>
            </a:extLst>
          </p:cNvPr>
          <p:cNvPicPr>
            <a:picLocks noChangeAspect="1"/>
          </p:cNvPicPr>
          <p:nvPr/>
        </p:nvPicPr>
        <p:blipFill rotWithShape="1">
          <a:blip r:embed="rId2"/>
          <a:srcRect l="20367" t="21265" r="21713" b="6897"/>
          <a:stretch/>
        </p:blipFill>
        <p:spPr>
          <a:xfrm>
            <a:off x="1385466" y="539477"/>
            <a:ext cx="7344816" cy="5124290"/>
          </a:xfrm>
          <a:prstGeom prst="rect">
            <a:avLst/>
          </a:prstGeom>
        </p:spPr>
      </p:pic>
      <p:pic>
        <p:nvPicPr>
          <p:cNvPr id="7" name="Picture 4" descr="D:\Utenti\149816\Documents\Mauro\PESCA\ARGOS\2020\ONLINE KOM 4 AGOSTO\all logos.jpg">
            <a:extLst>
              <a:ext uri="{FF2B5EF4-FFF2-40B4-BE49-F238E27FC236}">
                <a16:creationId xmlns:a16="http://schemas.microsoft.com/office/drawing/2014/main" id="{ED0D58CE-7E90-4D06-9675-644C10413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888" y="6698549"/>
            <a:ext cx="5097113" cy="61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029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F715D90-5A83-4DA8-ACE1-CE24EDF91B45}"/>
              </a:ext>
            </a:extLst>
          </p:cNvPr>
          <p:cNvPicPr>
            <a:picLocks noGrp="1" noChangeAspect="1"/>
          </p:cNvPicPr>
          <p:nvPr>
            <p:ph idx="1"/>
          </p:nvPr>
        </p:nvPicPr>
        <p:blipFill>
          <a:blip r:embed="rId2"/>
          <a:stretch>
            <a:fillRect/>
          </a:stretch>
        </p:blipFill>
        <p:spPr>
          <a:xfrm>
            <a:off x="2006734" y="1619597"/>
            <a:ext cx="6649155" cy="3740150"/>
          </a:xfrm>
        </p:spPr>
      </p:pic>
      <p:sp>
        <p:nvSpPr>
          <p:cNvPr id="3" name="Segnaposto numero diapositiva 2">
            <a:extLst>
              <a:ext uri="{FF2B5EF4-FFF2-40B4-BE49-F238E27FC236}">
                <a16:creationId xmlns:a16="http://schemas.microsoft.com/office/drawing/2014/main" id="{C4288A99-52C2-3D4F-97DB-67B3399FD1AB}"/>
              </a:ext>
            </a:extLst>
          </p:cNvPr>
          <p:cNvSpPr>
            <a:spLocks noGrp="1"/>
          </p:cNvSpPr>
          <p:nvPr>
            <p:ph type="sldNum" sz="quarter" idx="12"/>
          </p:nvPr>
        </p:nvSpPr>
        <p:spPr/>
        <p:txBody>
          <a:bodyPr/>
          <a:lstStyle/>
          <a:p>
            <a:fld id="{6B669491-FD19-4448-A095-712FC87FC06A}" type="slidenum">
              <a:rPr lang="it-IT" smtClean="0"/>
              <a:pPr/>
              <a:t>3</a:t>
            </a:fld>
            <a:endParaRPr lang="it-IT"/>
          </a:p>
        </p:txBody>
      </p:sp>
      <p:sp>
        <p:nvSpPr>
          <p:cNvPr id="5" name="Titolo 4">
            <a:extLst>
              <a:ext uri="{FF2B5EF4-FFF2-40B4-BE49-F238E27FC236}">
                <a16:creationId xmlns:a16="http://schemas.microsoft.com/office/drawing/2014/main" id="{3815C9D0-2D27-274F-AA77-83056C5E004E}"/>
              </a:ext>
            </a:extLst>
          </p:cNvPr>
          <p:cNvSpPr>
            <a:spLocks noGrp="1"/>
          </p:cNvSpPr>
          <p:nvPr>
            <p:ph type="title"/>
          </p:nvPr>
        </p:nvSpPr>
        <p:spPr>
          <a:xfrm>
            <a:off x="591621" y="617019"/>
            <a:ext cx="9359562" cy="786554"/>
          </a:xfrm>
        </p:spPr>
        <p:txBody>
          <a:bodyPr/>
          <a:lstStyle/>
          <a:p>
            <a:pPr algn="ctr"/>
            <a:r>
              <a:rPr lang="it-IT" dirty="0"/>
              <a:t>https://www.italy-croatia.eu/web/argos</a:t>
            </a:r>
          </a:p>
        </p:txBody>
      </p:sp>
      <p:pic>
        <p:nvPicPr>
          <p:cNvPr id="6" name="Picture 4" descr="D:\Utenti\149816\Documents\Mauro\PESCA\ARGOS\2020\ONLINE KOM 4 AGOSTO\all logos.jpg">
            <a:extLst>
              <a:ext uri="{FF2B5EF4-FFF2-40B4-BE49-F238E27FC236}">
                <a16:creationId xmlns:a16="http://schemas.microsoft.com/office/drawing/2014/main" id="{48ECA4AB-2FCD-4961-BB4F-FE2B9CB84FCC}"/>
              </a:ext>
            </a:extLst>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t="872" b="872"/>
          <a:stretch>
            <a:fillRect/>
          </a:stretch>
        </p:blipFill>
        <p:spPr bwMode="auto">
          <a:xfrm>
            <a:off x="4337794" y="6595430"/>
            <a:ext cx="6043613" cy="71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870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Utenti\149816\Documents\Mauro\PESCA\ARGOS\2020\ONLINE KOM 4 AGOSTO\all log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426" y="6138902"/>
            <a:ext cx="5097113" cy="616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asi per ringraziare di un favore ricevuto - NotizieSecche: Frasi,  aforismi e citazioni">
            <a:extLst>
              <a:ext uri="{FF2B5EF4-FFF2-40B4-BE49-F238E27FC236}">
                <a16:creationId xmlns:a16="http://schemas.microsoft.com/office/drawing/2014/main" id="{489EF3BC-44CE-489F-9F56-1BB17E439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578" y="971525"/>
            <a:ext cx="5544616" cy="415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238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3F28C1-C68F-4034-A293-53770A8A63D8}"/>
              </a:ext>
            </a:extLst>
          </p:cNvPr>
          <p:cNvSpPr>
            <a:spLocks noGrp="1"/>
          </p:cNvSpPr>
          <p:nvPr>
            <p:ph type="sldNum" sz="quarter" idx="12"/>
          </p:nvPr>
        </p:nvSpPr>
        <p:spPr/>
        <p:txBody>
          <a:bodyPr/>
          <a:lstStyle/>
          <a:p>
            <a:fld id="{9E43AF4C-ECE0-483C-A26F-0882D69BA3F5}" type="slidenum">
              <a:rPr lang="it-IT" smtClean="0"/>
              <a:t>31</a:t>
            </a:fld>
            <a:endParaRPr lang="it-IT"/>
          </a:p>
        </p:txBody>
      </p:sp>
      <p:pic>
        <p:nvPicPr>
          <p:cNvPr id="6" name="Picture 5">
            <a:extLst>
              <a:ext uri="{FF2B5EF4-FFF2-40B4-BE49-F238E27FC236}">
                <a16:creationId xmlns:a16="http://schemas.microsoft.com/office/drawing/2014/main" id="{7DAD0CDF-5262-4909-9BD1-0B4E26FE37B2}"/>
              </a:ext>
            </a:extLst>
          </p:cNvPr>
          <p:cNvPicPr>
            <a:picLocks noChangeAspect="1"/>
          </p:cNvPicPr>
          <p:nvPr/>
        </p:nvPicPr>
        <p:blipFill rotWithShape="1">
          <a:blip r:embed="rId2"/>
          <a:srcRect l="80806" t="15708" r="2882" b="51741"/>
          <a:stretch/>
        </p:blipFill>
        <p:spPr>
          <a:xfrm>
            <a:off x="2537594" y="323453"/>
            <a:ext cx="4896544" cy="5496122"/>
          </a:xfrm>
          <a:prstGeom prst="rect">
            <a:avLst/>
          </a:prstGeom>
        </p:spPr>
      </p:pic>
      <p:pic>
        <p:nvPicPr>
          <p:cNvPr id="7" name="Picture 4" descr="D:\Utenti\149816\Documents\Mauro\PESCA\ARGOS\2020\ONLINE KOM 4 AGOSTO\all logos.jpg">
            <a:extLst>
              <a:ext uri="{FF2B5EF4-FFF2-40B4-BE49-F238E27FC236}">
                <a16:creationId xmlns:a16="http://schemas.microsoft.com/office/drawing/2014/main" id="{05C34CF8-BA65-40A0-B70B-AA27D6560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985" y="6698549"/>
            <a:ext cx="5097113" cy="61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824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43797F-DD00-A142-8BDE-FC7F0E40C6E7}"/>
              </a:ext>
            </a:extLst>
          </p:cNvPr>
          <p:cNvSpPr>
            <a:spLocks noGrp="1"/>
          </p:cNvSpPr>
          <p:nvPr>
            <p:ph type="title"/>
          </p:nvPr>
        </p:nvSpPr>
        <p:spPr>
          <a:xfrm>
            <a:off x="597188" y="780669"/>
            <a:ext cx="9221689" cy="549593"/>
          </a:xfrm>
        </p:spPr>
        <p:txBody>
          <a:bodyPr/>
          <a:lstStyle/>
          <a:p>
            <a:pPr algn="ctr"/>
            <a:r>
              <a:rPr lang="it-IT" dirty="0"/>
              <a:t>WP2 - Responsible</a:t>
            </a:r>
          </a:p>
        </p:txBody>
      </p:sp>
      <p:sp>
        <p:nvSpPr>
          <p:cNvPr id="3" name="Segnaposto numero diapositiva 2">
            <a:extLst>
              <a:ext uri="{FF2B5EF4-FFF2-40B4-BE49-F238E27FC236}">
                <a16:creationId xmlns:a16="http://schemas.microsoft.com/office/drawing/2014/main" id="{5AEB8398-CD3E-B54A-BA04-42B99BEF5074}"/>
              </a:ext>
            </a:extLst>
          </p:cNvPr>
          <p:cNvSpPr>
            <a:spLocks noGrp="1"/>
          </p:cNvSpPr>
          <p:nvPr>
            <p:ph type="sldNum" sz="quarter" idx="10"/>
          </p:nvPr>
        </p:nvSpPr>
        <p:spPr/>
        <p:txBody>
          <a:bodyPr/>
          <a:lstStyle/>
          <a:p>
            <a:fld id="{6B669491-FD19-4448-A095-712FC87FC06A}" type="slidenum">
              <a:rPr lang="it-IT" smtClean="0"/>
              <a:t>32</a:t>
            </a:fld>
            <a:endParaRPr lang="it-IT"/>
          </a:p>
        </p:txBody>
      </p:sp>
      <p:sp>
        <p:nvSpPr>
          <p:cNvPr id="6" name="CasellaDiTesto 5">
            <a:extLst>
              <a:ext uri="{FF2B5EF4-FFF2-40B4-BE49-F238E27FC236}">
                <a16:creationId xmlns:a16="http://schemas.microsoft.com/office/drawing/2014/main" id="{B5153BB1-2EC6-164D-B1D0-B4637435ECE3}"/>
              </a:ext>
            </a:extLst>
          </p:cNvPr>
          <p:cNvSpPr txBox="1"/>
          <p:nvPr/>
        </p:nvSpPr>
        <p:spPr>
          <a:xfrm>
            <a:off x="987020" y="3695716"/>
            <a:ext cx="6264275" cy="400050"/>
          </a:xfrm>
          <a:prstGeom prst="rect">
            <a:avLst/>
          </a:prstGeom>
          <a:noFill/>
        </p:spPr>
        <p:txBody>
          <a:bodyPr>
            <a:spAutoFit/>
          </a:bodyPr>
          <a:lstStyle/>
          <a:p>
            <a:pPr>
              <a:defRPr/>
            </a:pPr>
            <a:r>
              <a:rPr lang="it-IT" sz="2000" dirty="0" err="1"/>
              <a:t>Address</a:t>
            </a:r>
            <a:r>
              <a:rPr lang="it-IT" sz="2000" dirty="0"/>
              <a:t>		Viale della Fiera, 8 - Bologna</a:t>
            </a:r>
          </a:p>
        </p:txBody>
      </p:sp>
      <p:sp>
        <p:nvSpPr>
          <p:cNvPr id="7" name="CasellaDiTesto 6">
            <a:extLst>
              <a:ext uri="{FF2B5EF4-FFF2-40B4-BE49-F238E27FC236}">
                <a16:creationId xmlns:a16="http://schemas.microsoft.com/office/drawing/2014/main" id="{F70A63B4-37E6-7B4D-86E4-B11DF53EF90E}"/>
              </a:ext>
            </a:extLst>
          </p:cNvPr>
          <p:cNvSpPr txBox="1"/>
          <p:nvPr/>
        </p:nvSpPr>
        <p:spPr>
          <a:xfrm>
            <a:off x="987020" y="4159266"/>
            <a:ext cx="6264275" cy="400050"/>
          </a:xfrm>
          <a:prstGeom prst="rect">
            <a:avLst/>
          </a:prstGeom>
          <a:noFill/>
        </p:spPr>
        <p:txBody>
          <a:bodyPr>
            <a:spAutoFit/>
          </a:bodyPr>
          <a:lstStyle/>
          <a:p>
            <a:pPr>
              <a:defRPr/>
            </a:pPr>
            <a:r>
              <a:rPr lang="it-IT" sz="2000" dirty="0"/>
              <a:t>email@		luca.chiodini@regione.emilia-romagna.it</a:t>
            </a:r>
          </a:p>
        </p:txBody>
      </p:sp>
      <p:sp>
        <p:nvSpPr>
          <p:cNvPr id="8" name="CasellaDiTesto 7">
            <a:extLst>
              <a:ext uri="{FF2B5EF4-FFF2-40B4-BE49-F238E27FC236}">
                <a16:creationId xmlns:a16="http://schemas.microsoft.com/office/drawing/2014/main" id="{8DCA333E-A1B4-F749-8E80-B39D1867C000}"/>
              </a:ext>
            </a:extLst>
          </p:cNvPr>
          <p:cNvSpPr txBox="1"/>
          <p:nvPr/>
        </p:nvSpPr>
        <p:spPr>
          <a:xfrm>
            <a:off x="985432" y="4671717"/>
            <a:ext cx="8463666" cy="400110"/>
          </a:xfrm>
          <a:prstGeom prst="rect">
            <a:avLst/>
          </a:prstGeom>
          <a:noFill/>
        </p:spPr>
        <p:txBody>
          <a:bodyPr wrap="square">
            <a:spAutoFit/>
          </a:bodyPr>
          <a:lstStyle/>
          <a:p>
            <a:pPr>
              <a:defRPr/>
            </a:pPr>
            <a:r>
              <a:rPr lang="de-DE" sz="2000" dirty="0" err="1"/>
              <a:t>Telephone</a:t>
            </a:r>
            <a:r>
              <a:rPr lang="de-DE" sz="2000" dirty="0"/>
              <a:t> </a:t>
            </a:r>
            <a:r>
              <a:rPr lang="de-DE" sz="2000" dirty="0" err="1"/>
              <a:t>number</a:t>
            </a:r>
            <a:r>
              <a:rPr lang="de-DE" sz="2000" dirty="0"/>
              <a:t>	+39 051 5274627 (</a:t>
            </a:r>
            <a:r>
              <a:rPr lang="de-DE" sz="2000" dirty="0" err="1"/>
              <a:t>landline</a:t>
            </a:r>
            <a:r>
              <a:rPr lang="de-DE" sz="2000" dirty="0"/>
              <a:t>)  +39 351 9682320  (mobile)</a:t>
            </a:r>
            <a:endParaRPr lang="it-IT" sz="2000" dirty="0"/>
          </a:p>
        </p:txBody>
      </p:sp>
      <p:sp>
        <p:nvSpPr>
          <p:cNvPr id="9" name="CasellaDiTesto 8">
            <a:extLst>
              <a:ext uri="{FF2B5EF4-FFF2-40B4-BE49-F238E27FC236}">
                <a16:creationId xmlns:a16="http://schemas.microsoft.com/office/drawing/2014/main" id="{898FB633-D9BA-EC44-9D9D-91B61C4456EB}"/>
              </a:ext>
            </a:extLst>
          </p:cNvPr>
          <p:cNvSpPr txBox="1"/>
          <p:nvPr/>
        </p:nvSpPr>
        <p:spPr>
          <a:xfrm>
            <a:off x="1097350" y="5158990"/>
            <a:ext cx="6264275" cy="400050"/>
          </a:xfrm>
          <a:prstGeom prst="rect">
            <a:avLst/>
          </a:prstGeom>
          <a:noFill/>
        </p:spPr>
        <p:txBody>
          <a:bodyPr>
            <a:spAutoFit/>
          </a:bodyPr>
          <a:lstStyle/>
          <a:p>
            <a:pPr>
              <a:defRPr/>
            </a:pPr>
            <a:r>
              <a:rPr lang="de-DE" sz="2000" dirty="0"/>
              <a:t>www.italy-croatia.eu/ARGOS</a:t>
            </a:r>
            <a:endParaRPr lang="it-IT" sz="2000" dirty="0"/>
          </a:p>
        </p:txBody>
      </p:sp>
      <p:sp>
        <p:nvSpPr>
          <p:cNvPr id="10" name="CasellaDiTesto 9">
            <a:extLst>
              <a:ext uri="{FF2B5EF4-FFF2-40B4-BE49-F238E27FC236}">
                <a16:creationId xmlns:a16="http://schemas.microsoft.com/office/drawing/2014/main" id="{9455A6CF-9EFC-F544-9559-AF4788CF28E4}"/>
              </a:ext>
            </a:extLst>
          </p:cNvPr>
          <p:cNvSpPr txBox="1"/>
          <p:nvPr/>
        </p:nvSpPr>
        <p:spPr>
          <a:xfrm>
            <a:off x="626657" y="1698378"/>
            <a:ext cx="8463666" cy="1938992"/>
          </a:xfrm>
          <a:prstGeom prst="rect">
            <a:avLst/>
          </a:prstGeom>
          <a:noFill/>
        </p:spPr>
        <p:txBody>
          <a:bodyPr wrap="square">
            <a:spAutoFit/>
          </a:bodyPr>
          <a:lstStyle/>
          <a:p>
            <a:pPr>
              <a:defRPr/>
            </a:pPr>
            <a:r>
              <a:rPr lang="en-US" sz="2000" b="1" dirty="0" err="1"/>
              <a:t>Organisation</a:t>
            </a:r>
            <a:r>
              <a:rPr lang="en-US" sz="2000" b="1" dirty="0"/>
              <a:t> name:  	Emilia-Romagna Region</a:t>
            </a:r>
          </a:p>
          <a:p>
            <a:pPr>
              <a:defRPr/>
            </a:pPr>
            <a:endParaRPr lang="en-US" sz="2000" b="1" dirty="0"/>
          </a:p>
          <a:p>
            <a:pPr>
              <a:defRPr/>
            </a:pPr>
            <a:r>
              <a:rPr lang="en-US" sz="2000" b="1" dirty="0"/>
              <a:t>Contact persons:		Piergiorgio Vasi (Project Manager)</a:t>
            </a:r>
          </a:p>
          <a:p>
            <a:pPr>
              <a:defRPr/>
            </a:pPr>
            <a:r>
              <a:rPr lang="en-US" sz="2000" b="1" dirty="0"/>
              <a:t>					Luca Chiodini (Communication Manager)</a:t>
            </a:r>
          </a:p>
          <a:p>
            <a:pPr>
              <a:defRPr/>
            </a:pPr>
            <a:r>
              <a:rPr lang="en-US" sz="2000" b="1" dirty="0"/>
              <a:t>					Greta Santagostino (Social Media &amp; Communication)</a:t>
            </a:r>
          </a:p>
          <a:p>
            <a:pPr>
              <a:defRPr/>
            </a:pPr>
            <a:r>
              <a:rPr lang="en-US" sz="2000" b="1" dirty="0"/>
              <a:t>					</a:t>
            </a:r>
            <a:endParaRPr lang="en-US" sz="2000" dirty="0"/>
          </a:p>
        </p:txBody>
      </p:sp>
      <p:pic>
        <p:nvPicPr>
          <p:cNvPr id="11" name="Picture Placeholder 4" descr="D:\Utenti\149816\Documents\Mauro\PESCA\ARGOS\2020\ONLINE KOM 4 AGOSTO\all logos.jpg">
            <a:extLst>
              <a:ext uri="{FF2B5EF4-FFF2-40B4-BE49-F238E27FC236}">
                <a16:creationId xmlns:a16="http://schemas.microsoft.com/office/drawing/2014/main" id="{7C0B1EF3-CBE3-4AE0-84AC-870EFE708031}"/>
              </a:ext>
            </a:extLst>
          </p:cNvPr>
          <p:cNvPicPr>
            <a:picLocks noGrp="1" noChangeAspect="1" noChangeArrowheads="1"/>
          </p:cNvPicPr>
          <p:nvPr>
            <p:ph type="pic" idx="13"/>
          </p:nvPr>
        </p:nvPicPr>
        <p:blipFill rotWithShape="1">
          <a:blip r:embed="rId2">
            <a:extLst>
              <a:ext uri="{28A0092B-C50C-407E-A947-70E740481C1C}">
                <a14:useLocalDpi xmlns:a14="http://schemas.microsoft.com/office/drawing/2010/main" val="0"/>
              </a:ext>
            </a:extLst>
          </a:blip>
          <a:srcRect t="872" b="872"/>
          <a:stretch/>
        </p:blipFill>
        <p:spPr bwMode="auto">
          <a:xfrm>
            <a:off x="4229488" y="6637338"/>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326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C45938-AB2E-4973-9007-F642A4917EDC}"/>
              </a:ext>
            </a:extLst>
          </p:cNvPr>
          <p:cNvSpPr>
            <a:spLocks noGrp="1"/>
          </p:cNvSpPr>
          <p:nvPr>
            <p:ph type="sldNum" sz="quarter" idx="12"/>
          </p:nvPr>
        </p:nvSpPr>
        <p:spPr/>
        <p:txBody>
          <a:bodyPr/>
          <a:lstStyle/>
          <a:p>
            <a:fld id="{6B669491-FD19-4448-A095-712FC87FC06A}" type="slidenum">
              <a:rPr lang="it-IT" smtClean="0"/>
              <a:t>4</a:t>
            </a:fld>
            <a:endParaRPr lang="it-IT"/>
          </a:p>
        </p:txBody>
      </p:sp>
      <p:pic>
        <p:nvPicPr>
          <p:cNvPr id="8" name="Picture Placeholder 4" descr="D:\Utenti\149816\Documents\Mauro\PESCA\ARGOS\2020\ONLINE KOM 4 AGOSTO\all logos.jpg">
            <a:extLst>
              <a:ext uri="{FF2B5EF4-FFF2-40B4-BE49-F238E27FC236}">
                <a16:creationId xmlns:a16="http://schemas.microsoft.com/office/drawing/2014/main" id="{D69A4DF9-239B-404F-A6F2-830FA6BA22A7}"/>
              </a:ext>
            </a:extLst>
          </p:cNvPr>
          <p:cNvPicPr>
            <a:picLocks noGrp="1" noChangeAspect="1" noChangeArrowheads="1"/>
          </p:cNvPicPr>
          <p:nvPr>
            <p:ph type="pic" idx="13"/>
          </p:nvPr>
        </p:nvPicPr>
        <p:blipFill rotWithShape="1">
          <a:blip r:embed="rId2">
            <a:extLst>
              <a:ext uri="{28A0092B-C50C-407E-A947-70E740481C1C}">
                <a14:useLocalDpi xmlns:a14="http://schemas.microsoft.com/office/drawing/2010/main" val="0"/>
              </a:ext>
            </a:extLst>
          </a:blip>
          <a:srcRect t="872" b="872"/>
          <a:stretch/>
        </p:blipFill>
        <p:spPr bwMode="auto">
          <a:xfrm>
            <a:off x="4337794" y="6637338"/>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6D5E37-79DA-4A34-8966-2E02059BD4FB}"/>
              </a:ext>
            </a:extLst>
          </p:cNvPr>
          <p:cNvPicPr>
            <a:picLocks noChangeAspect="1"/>
          </p:cNvPicPr>
          <p:nvPr/>
        </p:nvPicPr>
        <p:blipFill rotWithShape="1">
          <a:blip r:embed="rId3"/>
          <a:srcRect l="20367" t="18870" r="21040" b="8094"/>
          <a:stretch/>
        </p:blipFill>
        <p:spPr>
          <a:xfrm>
            <a:off x="1284461" y="395461"/>
            <a:ext cx="7589837" cy="5321609"/>
          </a:xfrm>
          <a:prstGeom prst="rect">
            <a:avLst/>
          </a:prstGeom>
        </p:spPr>
      </p:pic>
    </p:spTree>
    <p:extLst>
      <p:ext uri="{BB962C8B-B14F-4D97-AF65-F5344CB8AC3E}">
        <p14:creationId xmlns:p14="http://schemas.microsoft.com/office/powerpoint/2010/main" val="1244758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C45938-AB2E-4973-9007-F642A4917EDC}"/>
              </a:ext>
            </a:extLst>
          </p:cNvPr>
          <p:cNvSpPr>
            <a:spLocks noGrp="1"/>
          </p:cNvSpPr>
          <p:nvPr>
            <p:ph type="sldNum" sz="quarter" idx="12"/>
          </p:nvPr>
        </p:nvSpPr>
        <p:spPr/>
        <p:txBody>
          <a:bodyPr/>
          <a:lstStyle/>
          <a:p>
            <a:fld id="{6B669491-FD19-4448-A095-712FC87FC06A}" type="slidenum">
              <a:rPr lang="it-IT" smtClean="0"/>
              <a:t>5</a:t>
            </a:fld>
            <a:endParaRPr lang="it-IT"/>
          </a:p>
        </p:txBody>
      </p:sp>
      <p:pic>
        <p:nvPicPr>
          <p:cNvPr id="8" name="Picture Placeholder 4" descr="D:\Utenti\149816\Documents\Mauro\PESCA\ARGOS\2020\ONLINE KOM 4 AGOSTO\all logos.jpg">
            <a:extLst>
              <a:ext uri="{FF2B5EF4-FFF2-40B4-BE49-F238E27FC236}">
                <a16:creationId xmlns:a16="http://schemas.microsoft.com/office/drawing/2014/main" id="{D69A4DF9-239B-404F-A6F2-830FA6BA22A7}"/>
              </a:ext>
            </a:extLst>
          </p:cNvPr>
          <p:cNvPicPr>
            <a:picLocks noGrp="1" noChangeAspect="1" noChangeArrowheads="1"/>
          </p:cNvPicPr>
          <p:nvPr>
            <p:ph type="pic" idx="13"/>
          </p:nvPr>
        </p:nvPicPr>
        <p:blipFill rotWithShape="1">
          <a:blip r:embed="rId2">
            <a:extLst>
              <a:ext uri="{28A0092B-C50C-407E-A947-70E740481C1C}">
                <a14:useLocalDpi xmlns:a14="http://schemas.microsoft.com/office/drawing/2010/main" val="0"/>
              </a:ext>
            </a:extLst>
          </a:blip>
          <a:srcRect t="872" b="872"/>
          <a:stretch/>
        </p:blipFill>
        <p:spPr bwMode="auto">
          <a:xfrm>
            <a:off x="4337794" y="6637338"/>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6D617C-3C3F-4E21-9B42-BEF35276F5FE}"/>
              </a:ext>
            </a:extLst>
          </p:cNvPr>
          <p:cNvPicPr>
            <a:picLocks noChangeAspect="1"/>
          </p:cNvPicPr>
          <p:nvPr/>
        </p:nvPicPr>
        <p:blipFill rotWithShape="1">
          <a:blip r:embed="rId3"/>
          <a:srcRect l="20367" t="18869" r="21713" b="9292"/>
          <a:stretch/>
        </p:blipFill>
        <p:spPr>
          <a:xfrm>
            <a:off x="1529482" y="323453"/>
            <a:ext cx="7632848" cy="5325243"/>
          </a:xfrm>
          <a:prstGeom prst="rect">
            <a:avLst/>
          </a:prstGeom>
        </p:spPr>
      </p:pic>
    </p:spTree>
    <p:extLst>
      <p:ext uri="{BB962C8B-B14F-4D97-AF65-F5344CB8AC3E}">
        <p14:creationId xmlns:p14="http://schemas.microsoft.com/office/powerpoint/2010/main" val="2542107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CCB99BD-8D50-AB4B-829B-23D7F7679A02}"/>
              </a:ext>
            </a:extLst>
          </p:cNvPr>
          <p:cNvSpPr>
            <a:spLocks noGrp="1"/>
          </p:cNvSpPr>
          <p:nvPr>
            <p:ph type="sldNum" sz="quarter" idx="10"/>
          </p:nvPr>
        </p:nvSpPr>
        <p:spPr/>
        <p:txBody>
          <a:bodyPr/>
          <a:lstStyle/>
          <a:p>
            <a:fld id="{6B669491-FD19-4448-A095-712FC87FC06A}" type="slidenum">
              <a:rPr lang="it-IT" smtClean="0"/>
              <a:t>6</a:t>
            </a:fld>
            <a:endParaRPr lang="it-IT"/>
          </a:p>
        </p:txBody>
      </p:sp>
      <p:sp>
        <p:nvSpPr>
          <p:cNvPr id="4" name="Titolo 3">
            <a:extLst>
              <a:ext uri="{FF2B5EF4-FFF2-40B4-BE49-F238E27FC236}">
                <a16:creationId xmlns:a16="http://schemas.microsoft.com/office/drawing/2014/main" id="{3DD6D645-099B-9D42-B53E-BF88F1024EB2}"/>
              </a:ext>
            </a:extLst>
          </p:cNvPr>
          <p:cNvSpPr>
            <a:spLocks noGrp="1"/>
          </p:cNvSpPr>
          <p:nvPr>
            <p:ph type="title"/>
          </p:nvPr>
        </p:nvSpPr>
        <p:spPr>
          <a:xfrm>
            <a:off x="591621" y="617019"/>
            <a:ext cx="9359562" cy="549593"/>
          </a:xfrm>
        </p:spPr>
        <p:txBody>
          <a:bodyPr/>
          <a:lstStyle/>
          <a:p>
            <a:pPr algn="ctr"/>
            <a:r>
              <a:rPr lang="it-IT" dirty="0"/>
              <a:t>Stakeholder Maps</a:t>
            </a:r>
          </a:p>
        </p:txBody>
      </p:sp>
      <p:sp>
        <p:nvSpPr>
          <p:cNvPr id="5" name="Segnaposto contenuto 4">
            <a:extLst>
              <a:ext uri="{FF2B5EF4-FFF2-40B4-BE49-F238E27FC236}">
                <a16:creationId xmlns:a16="http://schemas.microsoft.com/office/drawing/2014/main" id="{51FEFC31-10C0-5D44-8875-6BAF6648F21D}"/>
              </a:ext>
            </a:extLst>
          </p:cNvPr>
          <p:cNvSpPr>
            <a:spLocks noGrp="1"/>
          </p:cNvSpPr>
          <p:nvPr>
            <p:ph idx="1"/>
          </p:nvPr>
        </p:nvSpPr>
        <p:spPr>
          <a:xfrm>
            <a:off x="3077063" y="1691605"/>
            <a:ext cx="4388678" cy="3739520"/>
          </a:xfrm>
        </p:spPr>
        <p:txBody>
          <a:bodyPr/>
          <a:lstStyle/>
          <a:p>
            <a:pPr algn="ctr"/>
            <a:r>
              <a:rPr lang="it-IT" sz="2400" dirty="0">
                <a:solidFill>
                  <a:schemeClr val="accent6"/>
                </a:solidFill>
              </a:rPr>
              <a:t>Partners </a:t>
            </a:r>
            <a:r>
              <a:rPr lang="it-IT" sz="2400" dirty="0" err="1">
                <a:solidFill>
                  <a:schemeClr val="accent6"/>
                </a:solidFill>
              </a:rPr>
              <a:t>who</a:t>
            </a:r>
            <a:r>
              <a:rPr lang="it-IT" sz="2400" dirty="0">
                <a:solidFill>
                  <a:schemeClr val="accent6"/>
                </a:solidFill>
              </a:rPr>
              <a:t> </a:t>
            </a:r>
            <a:r>
              <a:rPr lang="it-IT" sz="2400" dirty="0" err="1">
                <a:solidFill>
                  <a:schemeClr val="accent6"/>
                </a:solidFill>
              </a:rPr>
              <a:t>sent</a:t>
            </a:r>
            <a:r>
              <a:rPr lang="it-IT" sz="2400" dirty="0">
                <a:solidFill>
                  <a:schemeClr val="accent6"/>
                </a:solidFill>
              </a:rPr>
              <a:t> the </a:t>
            </a:r>
            <a:r>
              <a:rPr lang="it-IT" sz="2400" dirty="0" err="1">
                <a:solidFill>
                  <a:schemeClr val="accent6"/>
                </a:solidFill>
              </a:rPr>
              <a:t>map</a:t>
            </a:r>
            <a:endParaRPr lang="it-IT" sz="2400" dirty="0">
              <a:solidFill>
                <a:schemeClr val="accent6"/>
              </a:solidFill>
            </a:endParaRPr>
          </a:p>
          <a:p>
            <a:endParaRPr lang="it-IT" dirty="0"/>
          </a:p>
          <a:p>
            <a:endParaRPr lang="it-IT" dirty="0"/>
          </a:p>
        </p:txBody>
      </p:sp>
      <p:pic>
        <p:nvPicPr>
          <p:cNvPr id="10" name="Picture 9">
            <a:extLst>
              <a:ext uri="{FF2B5EF4-FFF2-40B4-BE49-F238E27FC236}">
                <a16:creationId xmlns:a16="http://schemas.microsoft.com/office/drawing/2014/main" id="{C7D21DFC-44EA-49E8-A263-B93CAE504B50}"/>
              </a:ext>
            </a:extLst>
          </p:cNvPr>
          <p:cNvPicPr>
            <a:picLocks noChangeAspect="1"/>
          </p:cNvPicPr>
          <p:nvPr/>
        </p:nvPicPr>
        <p:blipFill rotWithShape="1">
          <a:blip r:embed="rId2"/>
          <a:srcRect l="12905" t="37058" r="67144" b="43530"/>
          <a:stretch/>
        </p:blipFill>
        <p:spPr>
          <a:xfrm>
            <a:off x="3103180" y="2533121"/>
            <a:ext cx="5294739" cy="2898004"/>
          </a:xfrm>
          <a:prstGeom prst="rect">
            <a:avLst/>
          </a:prstGeom>
        </p:spPr>
      </p:pic>
      <p:pic>
        <p:nvPicPr>
          <p:cNvPr id="11" name="Picture 4" descr="D:\Utenti\149816\Documents\Mauro\PESCA\ARGOS\2020\ONLINE KOM 4 AGOSTO\all logos.jpg">
            <a:extLst>
              <a:ext uri="{FF2B5EF4-FFF2-40B4-BE49-F238E27FC236}">
                <a16:creationId xmlns:a16="http://schemas.microsoft.com/office/drawing/2014/main" id="{6077F2CA-3E04-4694-B6E8-B6753360287B}"/>
              </a:ext>
            </a:extLst>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t="872" b="872"/>
          <a:stretch>
            <a:fillRect/>
          </a:stretch>
        </p:blipFill>
        <p:spPr bwMode="auto">
          <a:xfrm>
            <a:off x="4443934" y="6583881"/>
            <a:ext cx="6043613" cy="71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55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93B171-9FE6-F346-A06D-1273B467EE93}"/>
              </a:ext>
            </a:extLst>
          </p:cNvPr>
          <p:cNvSpPr>
            <a:spLocks noGrp="1"/>
          </p:cNvSpPr>
          <p:nvPr>
            <p:ph type="title"/>
          </p:nvPr>
        </p:nvSpPr>
        <p:spPr>
          <a:xfrm>
            <a:off x="591621" y="617019"/>
            <a:ext cx="9359562" cy="992791"/>
          </a:xfrm>
        </p:spPr>
        <p:txBody>
          <a:bodyPr wrap="square" anchor="t">
            <a:normAutofit/>
          </a:bodyPr>
          <a:lstStyle/>
          <a:p>
            <a:pPr algn="ctr"/>
            <a:r>
              <a:rPr lang="it-IT" dirty="0"/>
              <a:t>Upcoming Tasks</a:t>
            </a:r>
          </a:p>
        </p:txBody>
      </p:sp>
      <p:sp>
        <p:nvSpPr>
          <p:cNvPr id="10" name="Text Placeholder 2">
            <a:extLst>
              <a:ext uri="{FF2B5EF4-FFF2-40B4-BE49-F238E27FC236}">
                <a16:creationId xmlns:a16="http://schemas.microsoft.com/office/drawing/2014/main" id="{9166F415-1FC4-4104-A20A-DD52A42667ED}"/>
              </a:ext>
            </a:extLst>
          </p:cNvPr>
          <p:cNvSpPr>
            <a:spLocks noGrp="1"/>
          </p:cNvSpPr>
          <p:nvPr>
            <p:ph type="body" idx="1"/>
          </p:nvPr>
        </p:nvSpPr>
        <p:spPr>
          <a:xfrm>
            <a:off x="572655" y="1378830"/>
            <a:ext cx="9378527" cy="4561247"/>
          </a:xfrm>
        </p:spPr>
        <p:txBody>
          <a:bodyPr/>
          <a:lstStyle/>
          <a:p>
            <a:pPr marL="503971" lvl="2">
              <a:spcBef>
                <a:spcPts val="1102"/>
              </a:spcBef>
            </a:pPr>
            <a:r>
              <a:rPr lang="en-US" sz="2000" dirty="0">
                <a:solidFill>
                  <a:schemeClr val="tx1"/>
                </a:solidFill>
                <a:cs typeface="Arial" pitchFamily="34" charset="0"/>
              </a:rPr>
              <a:t>	</a:t>
            </a:r>
            <a:r>
              <a:rPr lang="en-US" sz="2000" dirty="0">
                <a:solidFill>
                  <a:schemeClr val="tx1"/>
                </a:solidFill>
                <a:highlight>
                  <a:srgbClr val="FFFF00"/>
                </a:highlight>
                <a:cs typeface="Arial" pitchFamily="34" charset="0"/>
              </a:rPr>
              <a:t>Adriatic Advisory Committee </a:t>
            </a:r>
            <a:r>
              <a:rPr lang="en-US" sz="2000" dirty="0">
                <a:solidFill>
                  <a:schemeClr val="tx1"/>
                </a:solidFill>
                <a:cs typeface="Arial" pitchFamily="34" charset="0"/>
              </a:rPr>
              <a:t>			Situation and Composition</a:t>
            </a:r>
          </a:p>
          <a:p>
            <a:pPr marL="457200" lvl="1" indent="-457200">
              <a:spcBef>
                <a:spcPts val="1102"/>
              </a:spcBef>
              <a:buAutoNum type="arabicPeriod"/>
            </a:pPr>
            <a:endParaRPr lang="en-US" sz="2000" dirty="0">
              <a:solidFill>
                <a:schemeClr val="tx1"/>
              </a:solidFill>
              <a:cs typeface="Arial" pitchFamily="34" charset="0"/>
            </a:endParaRPr>
          </a:p>
          <a:p>
            <a:r>
              <a:rPr lang="en-US" sz="2000" dirty="0"/>
              <a:t>	</a:t>
            </a:r>
            <a:r>
              <a:rPr lang="en-US" sz="2000" dirty="0">
                <a:highlight>
                  <a:srgbClr val="FFFF00"/>
                </a:highlight>
              </a:rPr>
              <a:t>First level Controller</a:t>
            </a:r>
            <a:r>
              <a:rPr lang="en-US" sz="2000" dirty="0"/>
              <a:t>			Situation</a:t>
            </a:r>
          </a:p>
          <a:p>
            <a:r>
              <a:rPr lang="en-US" sz="2000" dirty="0"/>
              <a:t>	</a:t>
            </a:r>
          </a:p>
          <a:p>
            <a:r>
              <a:rPr lang="en-US" sz="2000" dirty="0"/>
              <a:t>	</a:t>
            </a:r>
            <a:r>
              <a:rPr lang="en-US" sz="2000" dirty="0">
                <a:highlight>
                  <a:srgbClr val="FFFF00"/>
                </a:highlight>
              </a:rPr>
              <a:t>Steering Committee</a:t>
            </a:r>
            <a:r>
              <a:rPr lang="en-US" sz="2000" dirty="0"/>
              <a:t>			Next Meeting on 2</a:t>
            </a:r>
            <a:r>
              <a:rPr lang="en-US" sz="2000" baseline="30000" dirty="0"/>
              <a:t>nd</a:t>
            </a:r>
            <a:r>
              <a:rPr lang="en-US" sz="2000" dirty="0"/>
              <a:t> March</a:t>
            </a:r>
          </a:p>
          <a:p>
            <a:r>
              <a:rPr lang="en-US" sz="2000" dirty="0"/>
              <a:t>	Not yet convocated</a:t>
            </a:r>
          </a:p>
          <a:p>
            <a:endParaRPr lang="en-US" sz="2000" dirty="0"/>
          </a:p>
          <a:p>
            <a:r>
              <a:rPr lang="en-US" sz="2000" dirty="0"/>
              <a:t>	</a:t>
            </a:r>
            <a:r>
              <a:rPr lang="en-US" sz="2000" dirty="0">
                <a:highlight>
                  <a:srgbClr val="FFFF00"/>
                </a:highlight>
              </a:rPr>
              <a:t>Communication Report</a:t>
            </a:r>
            <a:r>
              <a:rPr lang="en-US" sz="2000" dirty="0"/>
              <a:t>			To be sent until 15</a:t>
            </a:r>
            <a:r>
              <a:rPr lang="en-US" sz="2000" baseline="30000" dirty="0"/>
              <a:t>th</a:t>
            </a:r>
            <a:r>
              <a:rPr lang="en-US" sz="2000" dirty="0"/>
              <a:t> February</a:t>
            </a:r>
          </a:p>
          <a:p>
            <a:r>
              <a:rPr lang="en-US" sz="2000" dirty="0"/>
              <a:t>     	Lead Partner already sent the template to fill</a:t>
            </a:r>
          </a:p>
          <a:p>
            <a:endParaRPr lang="en-US" sz="2000" dirty="0"/>
          </a:p>
          <a:p>
            <a:r>
              <a:rPr lang="en-US" sz="2000" dirty="0"/>
              <a:t>	</a:t>
            </a:r>
            <a:r>
              <a:rPr lang="en-US" sz="2000" dirty="0">
                <a:highlight>
                  <a:srgbClr val="FFFF00"/>
                </a:highlight>
              </a:rPr>
              <a:t>Team </a:t>
            </a:r>
            <a:r>
              <a:rPr lang="en-US" sz="2000" dirty="0" err="1">
                <a:highlight>
                  <a:srgbClr val="FFFF00"/>
                </a:highlight>
              </a:rPr>
              <a:t>Channell</a:t>
            </a:r>
            <a:r>
              <a:rPr lang="en-US" sz="2000" dirty="0">
                <a:highlight>
                  <a:srgbClr val="FFFF00"/>
                </a:highlight>
              </a:rPr>
              <a:t>?</a:t>
            </a:r>
            <a:r>
              <a:rPr lang="en-US" sz="2000" dirty="0"/>
              <a:t>				Soon</a:t>
            </a:r>
          </a:p>
        </p:txBody>
      </p:sp>
      <p:sp>
        <p:nvSpPr>
          <p:cNvPr id="4" name="Segnaposto numero diapositiva 3">
            <a:extLst>
              <a:ext uri="{FF2B5EF4-FFF2-40B4-BE49-F238E27FC236}">
                <a16:creationId xmlns:a16="http://schemas.microsoft.com/office/drawing/2014/main" id="{4A9CCD4A-8CDA-1A4F-9188-95FAAFD1FD6E}"/>
              </a:ext>
            </a:extLst>
          </p:cNvPr>
          <p:cNvSpPr>
            <a:spLocks noGrp="1"/>
          </p:cNvSpPr>
          <p:nvPr>
            <p:ph type="sldNum" sz="quarter" idx="12"/>
          </p:nvPr>
        </p:nvSpPr>
        <p:spPr>
          <a:xfrm>
            <a:off x="9277349" y="6905626"/>
            <a:ext cx="679401" cy="503558"/>
          </a:xfrm>
        </p:spPr>
        <p:txBody>
          <a:bodyPr anchor="ctr">
            <a:normAutofit/>
          </a:bodyPr>
          <a:lstStyle/>
          <a:p>
            <a:pPr>
              <a:spcAft>
                <a:spcPts val="600"/>
              </a:spcAft>
            </a:pPr>
            <a:fld id="{6B669491-FD19-4448-A095-712FC87FC06A}" type="slidenum">
              <a:rPr lang="it-IT" smtClean="0"/>
              <a:pPr>
                <a:spcAft>
                  <a:spcPts val="600"/>
                </a:spcAft>
              </a:pPr>
              <a:t>7</a:t>
            </a:fld>
            <a:endParaRPr lang="it-IT"/>
          </a:p>
        </p:txBody>
      </p:sp>
      <p:pic>
        <p:nvPicPr>
          <p:cNvPr id="5" name="Picture Placeholder 4" descr="D:\Utenti\149816\Documents\Mauro\PESCA\ARGOS\2020\ONLINE KOM 4 AGOSTO\all logos.jpg">
            <a:extLst>
              <a:ext uri="{FF2B5EF4-FFF2-40B4-BE49-F238E27FC236}">
                <a16:creationId xmlns:a16="http://schemas.microsoft.com/office/drawing/2014/main" id="{CA8C0BE7-55DA-4721-8FB7-86FBF4E1BB7D}"/>
              </a:ext>
            </a:extLst>
          </p:cNvPr>
          <p:cNvPicPr>
            <a:picLocks noGrp="1" noChangeAspect="1" noChangeArrowheads="1"/>
          </p:cNvPicPr>
          <p:nvPr>
            <p:ph type="pic" idx="13"/>
          </p:nvPr>
        </p:nvPicPr>
        <p:blipFill rotWithShape="1">
          <a:blip r:embed="rId2">
            <a:extLst>
              <a:ext uri="{28A0092B-C50C-407E-A947-70E740481C1C}">
                <a14:useLocalDpi xmlns:a14="http://schemas.microsoft.com/office/drawing/2010/main" val="0"/>
              </a:ext>
            </a:extLst>
          </a:blip>
          <a:srcRect b="1243"/>
          <a:stretch/>
        </p:blipFill>
        <p:spPr bwMode="auto">
          <a:xfrm>
            <a:off x="4193778" y="6584500"/>
            <a:ext cx="6044400" cy="71631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D202923B-2AC2-493E-A6ED-871F1D7887C9}"/>
              </a:ext>
            </a:extLst>
          </p:cNvPr>
          <p:cNvSpPr/>
          <p:nvPr/>
        </p:nvSpPr>
        <p:spPr>
          <a:xfrm>
            <a:off x="5143666" y="1414652"/>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4B2C31C6-5CE6-4A81-8EEE-E0128B59FE60}"/>
              </a:ext>
            </a:extLst>
          </p:cNvPr>
          <p:cNvSpPr/>
          <p:nvPr/>
        </p:nvSpPr>
        <p:spPr>
          <a:xfrm>
            <a:off x="5143666" y="3101601"/>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9D7B5AD2-32E7-4FB0-BC35-D340756AF033}"/>
              </a:ext>
            </a:extLst>
          </p:cNvPr>
          <p:cNvSpPr/>
          <p:nvPr/>
        </p:nvSpPr>
        <p:spPr>
          <a:xfrm>
            <a:off x="5145793" y="4362225"/>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A0BE096C-09C1-49C6-9E6E-52C6BB038BCF}"/>
              </a:ext>
            </a:extLst>
          </p:cNvPr>
          <p:cNvSpPr/>
          <p:nvPr/>
        </p:nvSpPr>
        <p:spPr>
          <a:xfrm>
            <a:off x="5145793" y="2227605"/>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6434EFEC-2C6B-4FA2-BC86-B2AD5420CE13}"/>
              </a:ext>
            </a:extLst>
          </p:cNvPr>
          <p:cNvSpPr/>
          <p:nvPr/>
        </p:nvSpPr>
        <p:spPr>
          <a:xfrm>
            <a:off x="5142499" y="5478833"/>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4335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897DF9-5EB8-4D8A-8F5A-7CB5EFDFE1AD}"/>
              </a:ext>
            </a:extLst>
          </p:cNvPr>
          <p:cNvSpPr>
            <a:spLocks noGrp="1"/>
          </p:cNvSpPr>
          <p:nvPr>
            <p:ph type="sldNum" sz="quarter" idx="12"/>
          </p:nvPr>
        </p:nvSpPr>
        <p:spPr/>
        <p:txBody>
          <a:bodyPr/>
          <a:lstStyle/>
          <a:p>
            <a:fld id="{6B669491-FD19-4448-A095-712FC87FC06A}" type="slidenum">
              <a:rPr lang="it-IT" smtClean="0"/>
              <a:t>8</a:t>
            </a:fld>
            <a:endParaRPr lang="it-IT"/>
          </a:p>
        </p:txBody>
      </p:sp>
      <p:pic>
        <p:nvPicPr>
          <p:cNvPr id="7" name="Picture 6">
            <a:extLst>
              <a:ext uri="{FF2B5EF4-FFF2-40B4-BE49-F238E27FC236}">
                <a16:creationId xmlns:a16="http://schemas.microsoft.com/office/drawing/2014/main" id="{A091B9EC-BFCC-4C64-9BEC-8FE6DE429F09}"/>
              </a:ext>
            </a:extLst>
          </p:cNvPr>
          <p:cNvPicPr>
            <a:picLocks noChangeAspect="1"/>
          </p:cNvPicPr>
          <p:nvPr/>
        </p:nvPicPr>
        <p:blipFill rotWithShape="1">
          <a:blip r:embed="rId2"/>
          <a:srcRect l="20367" t="26055" r="21040" b="4502"/>
          <a:stretch/>
        </p:blipFill>
        <p:spPr>
          <a:xfrm>
            <a:off x="1313458" y="539477"/>
            <a:ext cx="7704856" cy="5136571"/>
          </a:xfrm>
          <a:prstGeom prst="rect">
            <a:avLst/>
          </a:prstGeom>
        </p:spPr>
      </p:pic>
      <p:pic>
        <p:nvPicPr>
          <p:cNvPr id="8" name="Picture Placeholder 4" descr="D:\Utenti\149816\Documents\Mauro\PESCA\ARGOS\2020\ONLINE KOM 4 AGOSTO\all logos.jpg">
            <a:extLst>
              <a:ext uri="{FF2B5EF4-FFF2-40B4-BE49-F238E27FC236}">
                <a16:creationId xmlns:a16="http://schemas.microsoft.com/office/drawing/2014/main" id="{C519C81C-B745-46C3-9DD1-4116E1C721EE}"/>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872" b="872"/>
          <a:stretch/>
        </p:blipFill>
        <p:spPr bwMode="auto">
          <a:xfrm>
            <a:off x="4193778" y="6546851"/>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972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F2D7D5-CD7C-4817-BAEF-0858C41BA8DD}"/>
              </a:ext>
            </a:extLst>
          </p:cNvPr>
          <p:cNvSpPr>
            <a:spLocks noGrp="1"/>
          </p:cNvSpPr>
          <p:nvPr>
            <p:ph type="sldNum" sz="quarter" idx="12"/>
          </p:nvPr>
        </p:nvSpPr>
        <p:spPr/>
        <p:txBody>
          <a:bodyPr/>
          <a:lstStyle/>
          <a:p>
            <a:fld id="{6B669491-FD19-4448-A095-712FC87FC06A}" type="slidenum">
              <a:rPr lang="it-IT" smtClean="0"/>
              <a:t>9</a:t>
            </a:fld>
            <a:endParaRPr lang="it-IT"/>
          </a:p>
        </p:txBody>
      </p:sp>
      <p:pic>
        <p:nvPicPr>
          <p:cNvPr id="7" name="Picture 6">
            <a:extLst>
              <a:ext uri="{FF2B5EF4-FFF2-40B4-BE49-F238E27FC236}">
                <a16:creationId xmlns:a16="http://schemas.microsoft.com/office/drawing/2014/main" id="{3F1FC164-E120-4C51-9057-5943A0AE1E7F}"/>
              </a:ext>
            </a:extLst>
          </p:cNvPr>
          <p:cNvPicPr>
            <a:picLocks noChangeAspect="1"/>
          </p:cNvPicPr>
          <p:nvPr/>
        </p:nvPicPr>
        <p:blipFill rotWithShape="1">
          <a:blip r:embed="rId2"/>
          <a:srcRect l="20367" t="17672" r="21040" b="10488"/>
          <a:stretch/>
        </p:blipFill>
        <p:spPr>
          <a:xfrm>
            <a:off x="1529482" y="323453"/>
            <a:ext cx="7632848" cy="5264033"/>
          </a:xfrm>
          <a:prstGeom prst="rect">
            <a:avLst/>
          </a:prstGeom>
        </p:spPr>
      </p:pic>
      <p:pic>
        <p:nvPicPr>
          <p:cNvPr id="8" name="Picture Placeholder 4" descr="D:\Utenti\149816\Documents\Mauro\PESCA\ARGOS\2020\ONLINE KOM 4 AGOSTO\all logos.jpg">
            <a:extLst>
              <a:ext uri="{FF2B5EF4-FFF2-40B4-BE49-F238E27FC236}">
                <a16:creationId xmlns:a16="http://schemas.microsoft.com/office/drawing/2014/main" id="{23CD57F1-67A8-44B9-8C71-1B2E45DBDAA0}"/>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872" b="872"/>
          <a:stretch/>
        </p:blipFill>
        <p:spPr bwMode="auto">
          <a:xfrm>
            <a:off x="4409802" y="6619426"/>
            <a:ext cx="6043613" cy="7175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07856"/>
      </p:ext>
    </p:extLst>
  </p:cSld>
  <p:clrMapOvr>
    <a:masterClrMapping/>
  </p:clrMapOvr>
</p:sld>
</file>

<file path=ppt/theme/theme1.xml><?xml version="1.0" encoding="utf-8"?>
<a:theme xmlns:a="http://schemas.openxmlformats.org/drawingml/2006/main" name="Theme - Italy-Croatia Programm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GOS_Powerpoint_template" id="{AC1AC57C-97E1-C446-A47D-E995F327466F}" vid="{7FE667F3-ED22-F24E-921C-54EA515864E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1397</Words>
  <Application>Microsoft Office PowerPoint</Application>
  <PresentationFormat>Custom</PresentationFormat>
  <Paragraphs>123</Paragraphs>
  <Slides>32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Bahnschrift</vt:lpstr>
      <vt:lpstr>Calibri</vt:lpstr>
      <vt:lpstr>Calibri Light</vt:lpstr>
      <vt:lpstr>Wingdings</vt:lpstr>
      <vt:lpstr>Theme - Italy-Croatia Programme</vt:lpstr>
      <vt:lpstr>Communication Mainstreaming Strategy Next Steps </vt:lpstr>
      <vt:lpstr>Events planned for the upcoming Communication Programme «Next Gen Adriatic Cooperation» </vt:lpstr>
      <vt:lpstr>https://www.italy-croatia.eu/web/argos</vt:lpstr>
      <vt:lpstr>PowerPoint Presentation</vt:lpstr>
      <vt:lpstr>PowerPoint Presentation</vt:lpstr>
      <vt:lpstr>Stakeholder Maps</vt:lpstr>
      <vt:lpstr>Upcoming Tasks</vt:lpstr>
      <vt:lpstr>PowerPoint Presentation</vt:lpstr>
      <vt:lpstr>PowerPoint Presentation</vt:lpstr>
      <vt:lpstr>Upcoming Tasks</vt:lpstr>
      <vt:lpstr>PowerPoint Presentation</vt:lpstr>
      <vt:lpstr>PowerPoint Presentation</vt:lpstr>
      <vt:lpstr>Mainstreaming Strategy Document  WP2 –Action 2.1.2</vt:lpstr>
      <vt:lpstr>PowerPoint Presentation</vt:lpstr>
      <vt:lpstr>PowerPoint Presentation</vt:lpstr>
      <vt:lpstr>PowerPoint Presentation</vt:lpstr>
      <vt:lpstr>PowerPoint Presentation</vt:lpstr>
      <vt:lpstr>PowerPoint Presentation</vt:lpstr>
      <vt:lpstr>PowerPoint Presentation</vt:lpstr>
      <vt:lpstr>Social Media</vt:lpstr>
      <vt:lpstr>Social Media</vt:lpstr>
      <vt:lpstr>Minimum Required Activities</vt:lpstr>
      <vt:lpstr>What else is Programme expecting from Projects</vt:lpstr>
      <vt:lpstr>Project Branding Rules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WP2 - Responsible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Mainstreaming Strategy Next Steps</dc:title>
  <dc:creator>Chiodini Luca</dc:creator>
  <cp:lastModifiedBy>Chiodini Luca</cp:lastModifiedBy>
  <cp:revision>16</cp:revision>
  <dcterms:created xsi:type="dcterms:W3CDTF">2021-01-27T22:59:06Z</dcterms:created>
  <dcterms:modified xsi:type="dcterms:W3CDTF">2021-01-28T01:13:55Z</dcterms:modified>
</cp:coreProperties>
</file>